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0693400" cy="7562850"/>
  <p:notesSz cx="10693400" cy="75628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BF8CD-854E-402D-98D5-B5B6750C7ADB}" v="14" dt="2024-02-01T13:22:17.5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Tordoir" userId="S::rene.tordoir@hu.nl::9cc54990-42a0-462c-9718-9e77dcef6c48" providerId="AD" clId="Web-{05762776-5801-44EA-9155-D1D9F35D9881}"/>
    <pc:docChg chg="modSld">
      <pc:chgData name="René Tordoir" userId="S::rene.tordoir@hu.nl::9cc54990-42a0-462c-9718-9e77dcef6c48" providerId="AD" clId="Web-{05762776-5801-44EA-9155-D1D9F35D9881}" dt="2023-01-05T10:08:31.996" v="1" actId="1076"/>
      <pc:docMkLst>
        <pc:docMk/>
      </pc:docMkLst>
      <pc:sldChg chg="modSp">
        <pc:chgData name="René Tordoir" userId="S::rene.tordoir@hu.nl::9cc54990-42a0-462c-9718-9e77dcef6c48" providerId="AD" clId="Web-{05762776-5801-44EA-9155-D1D9F35D9881}" dt="2023-01-05T10:08:31.996" v="1" actId="1076"/>
        <pc:sldMkLst>
          <pc:docMk/>
          <pc:sldMk cId="0" sldId="257"/>
        </pc:sldMkLst>
        <pc:picChg chg="mod">
          <ac:chgData name="René Tordoir" userId="S::rene.tordoir@hu.nl::9cc54990-42a0-462c-9718-9e77dcef6c48" providerId="AD" clId="Web-{05762776-5801-44EA-9155-D1D9F35D9881}" dt="2023-01-05T10:08:31.996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Amber Martin" userId="S::amber.martin@hu.nl::2566c2ab-15c3-418c-93b6-8dcb772a6281" providerId="AD" clId="Web-{2D5ABFBB-C8B6-4525-B9D0-41D8D7BF4880}"/>
    <pc:docChg chg="modSld">
      <pc:chgData name="Amber Martin" userId="S::amber.martin@hu.nl::2566c2ab-15c3-418c-93b6-8dcb772a6281" providerId="AD" clId="Web-{2D5ABFBB-C8B6-4525-B9D0-41D8D7BF4880}" dt="2022-12-19T14:50:43.656" v="4"/>
      <pc:docMkLst>
        <pc:docMk/>
      </pc:docMkLst>
      <pc:sldChg chg="addSp modSp">
        <pc:chgData name="Amber Martin" userId="S::amber.martin@hu.nl::2566c2ab-15c3-418c-93b6-8dcb772a6281" providerId="AD" clId="Web-{2D5ABFBB-C8B6-4525-B9D0-41D8D7BF4880}" dt="2022-12-19T14:50:36.016" v="3" actId="1076"/>
        <pc:sldMkLst>
          <pc:docMk/>
          <pc:sldMk cId="0" sldId="257"/>
        </pc:sldMkLst>
        <pc:spChg chg="add">
          <ac:chgData name="Amber Martin" userId="S::amber.martin@hu.nl::2566c2ab-15c3-418c-93b6-8dcb772a6281" providerId="AD" clId="Web-{2D5ABFBB-C8B6-4525-B9D0-41D8D7BF4880}" dt="2022-12-19T14:50:06.577" v="1"/>
          <ac:spMkLst>
            <pc:docMk/>
            <pc:sldMk cId="0" sldId="257"/>
            <ac:spMk id="107" creationId="{78683C25-C2D1-BCC7-F57C-5F4AB2152BE7}"/>
          </ac:spMkLst>
        </pc:spChg>
        <pc:spChg chg="add">
          <ac:chgData name="Amber Martin" userId="S::amber.martin@hu.nl::2566c2ab-15c3-418c-93b6-8dcb772a6281" providerId="AD" clId="Web-{2D5ABFBB-C8B6-4525-B9D0-41D8D7BF4880}" dt="2022-12-19T14:50:06.577" v="1"/>
          <ac:spMkLst>
            <pc:docMk/>
            <pc:sldMk cId="0" sldId="257"/>
            <ac:spMk id="109" creationId="{531466DE-5456-E8EF-7DCA-FB117468BA49}"/>
          </ac:spMkLst>
        </pc:spChg>
        <pc:grpChg chg="add mod">
          <ac:chgData name="Amber Martin" userId="S::amber.martin@hu.nl::2566c2ab-15c3-418c-93b6-8dcb772a6281" providerId="AD" clId="Web-{2D5ABFBB-C8B6-4525-B9D0-41D8D7BF4880}" dt="2022-12-19T14:50:36.016" v="3" actId="1076"/>
          <ac:grpSpMkLst>
            <pc:docMk/>
            <pc:sldMk cId="0" sldId="257"/>
            <ac:grpSpMk id="106" creationId="{44AB1D06-B033-31FB-80FA-DAC1D253E298}"/>
          </ac:grpSpMkLst>
        </pc:grpChg>
        <pc:picChg chg="add">
          <ac:chgData name="Amber Martin" userId="S::amber.martin@hu.nl::2566c2ab-15c3-418c-93b6-8dcb772a6281" providerId="AD" clId="Web-{2D5ABFBB-C8B6-4525-B9D0-41D8D7BF4880}" dt="2022-12-19T14:50:06.577" v="1"/>
          <ac:picMkLst>
            <pc:docMk/>
            <pc:sldMk cId="0" sldId="257"/>
            <ac:picMk id="108" creationId="{04913B4B-FE9F-ED73-A86B-CFD852FE4D27}"/>
          </ac:picMkLst>
        </pc:picChg>
      </pc:sldChg>
      <pc:sldChg chg="addSp delSp">
        <pc:chgData name="Amber Martin" userId="S::amber.martin@hu.nl::2566c2ab-15c3-418c-93b6-8dcb772a6281" providerId="AD" clId="Web-{2D5ABFBB-C8B6-4525-B9D0-41D8D7BF4880}" dt="2022-12-19T14:50:43.656" v="4"/>
        <pc:sldMkLst>
          <pc:docMk/>
          <pc:sldMk cId="0" sldId="259"/>
        </pc:sldMkLst>
        <pc:grpChg chg="add del">
          <ac:chgData name="Amber Martin" userId="S::amber.martin@hu.nl::2566c2ab-15c3-418c-93b6-8dcb772a6281" providerId="AD" clId="Web-{2D5ABFBB-C8B6-4525-B9D0-41D8D7BF4880}" dt="2022-12-19T14:50:43.656" v="4"/>
          <ac:grpSpMkLst>
            <pc:docMk/>
            <pc:sldMk cId="0" sldId="259"/>
            <ac:grpSpMk id="50" creationId="{00000000-0000-0000-0000-000000000000}"/>
          </ac:grpSpMkLst>
        </pc:grpChg>
      </pc:sldChg>
    </pc:docChg>
  </pc:docChgLst>
  <pc:docChgLst>
    <pc:chgData name="Amber Martin" userId="S::amber.martin@hu.nl::2566c2ab-15c3-418c-93b6-8dcb772a6281" providerId="AD" clId="Web-{347A5F19-DEBB-433C-A803-0E7CF2D7F249}"/>
    <pc:docChg chg="modSld">
      <pc:chgData name="Amber Martin" userId="S::amber.martin@hu.nl::2566c2ab-15c3-418c-93b6-8dcb772a6281" providerId="AD" clId="Web-{347A5F19-DEBB-433C-A803-0E7CF2D7F249}" dt="2023-01-05T10:09:11.708" v="15"/>
      <pc:docMkLst>
        <pc:docMk/>
      </pc:docMkLst>
      <pc:sldChg chg="modSp">
        <pc:chgData name="Amber Martin" userId="S::amber.martin@hu.nl::2566c2ab-15c3-418c-93b6-8dcb772a6281" providerId="AD" clId="Web-{347A5F19-DEBB-433C-A803-0E7CF2D7F249}" dt="2023-01-05T10:07:44.612" v="2" actId="20577"/>
        <pc:sldMkLst>
          <pc:docMk/>
          <pc:sldMk cId="0" sldId="256"/>
        </pc:sldMkLst>
        <pc:spChg chg="mod">
          <ac:chgData name="Amber Martin" userId="S::amber.martin@hu.nl::2566c2ab-15c3-418c-93b6-8dcb772a6281" providerId="AD" clId="Web-{347A5F19-DEBB-433C-A803-0E7CF2D7F249}" dt="2023-01-05T10:07:44.612" v="2" actId="20577"/>
          <ac:spMkLst>
            <pc:docMk/>
            <pc:sldMk cId="0" sldId="256"/>
            <ac:spMk id="6" creationId="{00000000-0000-0000-0000-000000000000}"/>
          </ac:spMkLst>
        </pc:spChg>
      </pc:sldChg>
      <pc:sldChg chg="delSp modSp">
        <pc:chgData name="Amber Martin" userId="S::amber.martin@hu.nl::2566c2ab-15c3-418c-93b6-8dcb772a6281" providerId="AD" clId="Web-{347A5F19-DEBB-433C-A803-0E7CF2D7F249}" dt="2023-01-05T10:09:11.708" v="15"/>
        <pc:sldMkLst>
          <pc:docMk/>
          <pc:sldMk cId="0" sldId="257"/>
        </pc:sldMkLst>
        <pc:spChg chg="mod">
          <ac:chgData name="Amber Martin" userId="S::amber.martin@hu.nl::2566c2ab-15c3-418c-93b6-8dcb772a6281" providerId="AD" clId="Web-{347A5F19-DEBB-433C-A803-0E7CF2D7F249}" dt="2023-01-05T10:08:14.206" v="11" actId="20577"/>
          <ac:spMkLst>
            <pc:docMk/>
            <pc:sldMk cId="0" sldId="257"/>
            <ac:spMk id="49" creationId="{00000000-0000-0000-0000-000000000000}"/>
          </ac:spMkLst>
        </pc:spChg>
        <pc:spChg chg="del mod">
          <ac:chgData name="Amber Martin" userId="S::amber.martin@hu.nl::2566c2ab-15c3-418c-93b6-8dcb772a6281" providerId="AD" clId="Web-{347A5F19-DEBB-433C-A803-0E7CF2D7F249}" dt="2023-01-05T10:09:09.239" v="14"/>
          <ac:spMkLst>
            <pc:docMk/>
            <pc:sldMk cId="0" sldId="257"/>
            <ac:spMk id="107" creationId="{78683C25-C2D1-BCC7-F57C-5F4AB2152BE7}"/>
          </ac:spMkLst>
        </pc:spChg>
        <pc:grpChg chg="del">
          <ac:chgData name="Amber Martin" userId="S::amber.martin@hu.nl::2566c2ab-15c3-418c-93b6-8dcb772a6281" providerId="AD" clId="Web-{347A5F19-DEBB-433C-A803-0E7CF2D7F249}" dt="2023-01-05T10:09:11.708" v="15"/>
          <ac:grpSpMkLst>
            <pc:docMk/>
            <pc:sldMk cId="0" sldId="257"/>
            <ac:grpSpMk id="106" creationId="{44AB1D06-B033-31FB-80FA-DAC1D253E298}"/>
          </ac:grpSpMkLst>
        </pc:grpChg>
      </pc:sldChg>
    </pc:docChg>
  </pc:docChgLst>
  <pc:docChgLst>
    <pc:chgData name="Amber Martin" userId="S::amber.martin@hu.nl::2566c2ab-15c3-418c-93b6-8dcb772a6281" providerId="AD" clId="Web-{A0380F4D-D018-5BA6-A59B-090C20A4D1BB}"/>
    <pc:docChg chg="modSld">
      <pc:chgData name="Amber Martin" userId="S::amber.martin@hu.nl::2566c2ab-15c3-418c-93b6-8dcb772a6281" providerId="AD" clId="Web-{A0380F4D-D018-5BA6-A59B-090C20A4D1BB}" dt="2023-01-05T10:18:59.468" v="28" actId="20577"/>
      <pc:docMkLst>
        <pc:docMk/>
      </pc:docMkLst>
      <pc:sldChg chg="addSp delSp modSp">
        <pc:chgData name="Amber Martin" userId="S::amber.martin@hu.nl::2566c2ab-15c3-418c-93b6-8dcb772a6281" providerId="AD" clId="Web-{A0380F4D-D018-5BA6-A59B-090C20A4D1BB}" dt="2023-01-05T10:18:59.468" v="28" actId="20577"/>
        <pc:sldMkLst>
          <pc:docMk/>
          <pc:sldMk cId="0" sldId="258"/>
        </pc:sldMkLst>
        <pc:spChg chg="mod">
          <ac:chgData name="Amber Martin" userId="S::amber.martin@hu.nl::2566c2ab-15c3-418c-93b6-8dcb772a6281" providerId="AD" clId="Web-{A0380F4D-D018-5BA6-A59B-090C20A4D1BB}" dt="2023-01-05T10:16:04.473" v="1" actId="20577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Amber Martin" userId="S::amber.martin@hu.nl::2566c2ab-15c3-418c-93b6-8dcb772a6281" providerId="AD" clId="Web-{A0380F4D-D018-5BA6-A59B-090C20A4D1BB}" dt="2023-01-05T10:17:02.086" v="9" actId="1076"/>
          <ac:spMkLst>
            <pc:docMk/>
            <pc:sldMk cId="0" sldId="258"/>
            <ac:spMk id="39" creationId="{9330200A-E41A-903F-64D0-2BF9D1175B7D}"/>
          </ac:spMkLst>
        </pc:spChg>
        <pc:spChg chg="add del">
          <ac:chgData name="Amber Martin" userId="S::amber.martin@hu.nl::2566c2ab-15c3-418c-93b6-8dcb772a6281" providerId="AD" clId="Web-{A0380F4D-D018-5BA6-A59B-090C20A4D1BB}" dt="2023-01-05T10:17:11.961" v="11"/>
          <ac:spMkLst>
            <pc:docMk/>
            <pc:sldMk cId="0" sldId="258"/>
            <ac:spMk id="41" creationId="{D99B8F84-C4FE-6E95-EAA0-54C1CBE1F339}"/>
          </ac:spMkLst>
        </pc:spChg>
        <pc:spChg chg="add mod">
          <ac:chgData name="Amber Martin" userId="S::amber.martin@hu.nl::2566c2ab-15c3-418c-93b6-8dcb772a6281" providerId="AD" clId="Web-{A0380F4D-D018-5BA6-A59B-090C20A4D1BB}" dt="2023-01-05T10:17:50.964" v="20" actId="20577"/>
          <ac:spMkLst>
            <pc:docMk/>
            <pc:sldMk cId="0" sldId="258"/>
            <ac:spMk id="42" creationId="{E0DA5E83-F90B-09D2-DAFB-8B8FB9CD654B}"/>
          </ac:spMkLst>
        </pc:spChg>
        <pc:spChg chg="add mod">
          <ac:chgData name="Amber Martin" userId="S::amber.martin@hu.nl::2566c2ab-15c3-418c-93b6-8dcb772a6281" providerId="AD" clId="Web-{A0380F4D-D018-5BA6-A59B-090C20A4D1BB}" dt="2023-01-05T10:18:11.105" v="22" actId="1076"/>
          <ac:spMkLst>
            <pc:docMk/>
            <pc:sldMk cId="0" sldId="258"/>
            <ac:spMk id="43" creationId="{31B56EC0-B57A-1CC9-0499-E7BC5AE80C79}"/>
          </ac:spMkLst>
        </pc:spChg>
        <pc:spChg chg="add mod">
          <ac:chgData name="Amber Martin" userId="S::amber.martin@hu.nl::2566c2ab-15c3-418c-93b6-8dcb772a6281" providerId="AD" clId="Web-{A0380F4D-D018-5BA6-A59B-090C20A4D1BB}" dt="2023-01-05T10:18:59.468" v="28" actId="20577"/>
          <ac:spMkLst>
            <pc:docMk/>
            <pc:sldMk cId="0" sldId="258"/>
            <ac:spMk id="44" creationId="{64524272-6721-2BAA-2B15-AB82CE2115AE}"/>
          </ac:spMkLst>
        </pc:spChg>
        <pc:grpChg chg="mod">
          <ac:chgData name="Amber Martin" userId="S::amber.martin@hu.nl::2566c2ab-15c3-418c-93b6-8dcb772a6281" providerId="AD" clId="Web-{A0380F4D-D018-5BA6-A59B-090C20A4D1BB}" dt="2023-01-05T10:16:51.976" v="8" actId="1076"/>
          <ac:grpSpMkLst>
            <pc:docMk/>
            <pc:sldMk cId="0" sldId="258"/>
            <ac:grpSpMk id="2" creationId="{00000000-0000-0000-0000-000000000000}"/>
          </ac:grpSpMkLst>
        </pc:grpChg>
      </pc:sldChg>
    </pc:docChg>
  </pc:docChgLst>
  <pc:docChgLst>
    <pc:chgData name="Amber Martin" userId="2566c2ab-15c3-418c-93b6-8dcb772a6281" providerId="ADAL" clId="{21E172AB-9AA6-49DC-AEEA-55D4C26DDC92}"/>
    <pc:docChg chg="undo custSel modSld">
      <pc:chgData name="Amber Martin" userId="2566c2ab-15c3-418c-93b6-8dcb772a6281" providerId="ADAL" clId="{21E172AB-9AA6-49DC-AEEA-55D4C26DDC92}" dt="2023-01-05T11:13:46.804" v="218" actId="1076"/>
      <pc:docMkLst>
        <pc:docMk/>
      </pc:docMkLst>
      <pc:sldChg chg="modSp mod">
        <pc:chgData name="Amber Martin" userId="2566c2ab-15c3-418c-93b6-8dcb772a6281" providerId="ADAL" clId="{21E172AB-9AA6-49DC-AEEA-55D4C26DDC92}" dt="2023-01-05T11:10:38.951" v="184" actId="20577"/>
        <pc:sldMkLst>
          <pc:docMk/>
          <pc:sldMk cId="0" sldId="256"/>
        </pc:sldMkLst>
        <pc:spChg chg="mod">
          <ac:chgData name="Amber Martin" userId="2566c2ab-15c3-418c-93b6-8dcb772a6281" providerId="ADAL" clId="{21E172AB-9AA6-49DC-AEEA-55D4C26DDC92}" dt="2023-01-05T11:10:38.951" v="184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Amber Martin" userId="2566c2ab-15c3-418c-93b6-8dcb772a6281" providerId="ADAL" clId="{21E172AB-9AA6-49DC-AEEA-55D4C26DDC92}" dt="2023-01-05T11:10:57.958" v="186" actId="1076"/>
        <pc:sldMkLst>
          <pc:docMk/>
          <pc:sldMk cId="0" sldId="257"/>
        </pc:sldMkLst>
        <pc:spChg chg="mod">
          <ac:chgData name="Amber Martin" userId="2566c2ab-15c3-418c-93b6-8dcb772a6281" providerId="ADAL" clId="{21E172AB-9AA6-49DC-AEEA-55D4C26DDC92}" dt="2023-01-05T11:10:57.958" v="186" actId="1076"/>
          <ac:spMkLst>
            <pc:docMk/>
            <pc:sldMk cId="0" sldId="257"/>
            <ac:spMk id="33" creationId="{00000000-0000-0000-0000-000000000000}"/>
          </ac:spMkLst>
        </pc:spChg>
        <pc:grpChg chg="mod">
          <ac:chgData name="Amber Martin" userId="2566c2ab-15c3-418c-93b6-8dcb772a6281" providerId="ADAL" clId="{21E172AB-9AA6-49DC-AEEA-55D4C26DDC92}" dt="2023-01-05T11:10:53.021" v="185" actId="1076"/>
          <ac:grpSpMkLst>
            <pc:docMk/>
            <pc:sldMk cId="0" sldId="257"/>
            <ac:grpSpMk id="26" creationId="{00000000-0000-0000-0000-000000000000}"/>
          </ac:grpSpMkLst>
        </pc:grpChg>
      </pc:sldChg>
      <pc:sldChg chg="addSp modSp mod">
        <pc:chgData name="Amber Martin" userId="2566c2ab-15c3-418c-93b6-8dcb772a6281" providerId="ADAL" clId="{21E172AB-9AA6-49DC-AEEA-55D4C26DDC92}" dt="2023-01-05T11:13:46.804" v="218" actId="1076"/>
        <pc:sldMkLst>
          <pc:docMk/>
          <pc:sldMk cId="0" sldId="258"/>
        </pc:sldMkLst>
        <pc:spChg chg="add mod">
          <ac:chgData name="Amber Martin" userId="2566c2ab-15c3-418c-93b6-8dcb772a6281" providerId="ADAL" clId="{21E172AB-9AA6-49DC-AEEA-55D4C26DDC92}" dt="2023-01-05T11:12:54.780" v="210" actId="14100"/>
          <ac:spMkLst>
            <pc:docMk/>
            <pc:sldMk cId="0" sldId="258"/>
            <ac:spMk id="38" creationId="{227B6203-FC90-3CC0-E151-C13710F2B0A7}"/>
          </ac:spMkLst>
        </pc:spChg>
        <pc:spChg chg="mod">
          <ac:chgData name="Amber Martin" userId="2566c2ab-15c3-418c-93b6-8dcb772a6281" providerId="ADAL" clId="{21E172AB-9AA6-49DC-AEEA-55D4C26DDC92}" dt="2023-01-05T11:12:39.421" v="206" actId="688"/>
          <ac:spMkLst>
            <pc:docMk/>
            <pc:sldMk cId="0" sldId="258"/>
            <ac:spMk id="39" creationId="{9330200A-E41A-903F-64D0-2BF9D1175B7D}"/>
          </ac:spMkLst>
        </pc:spChg>
        <pc:spChg chg="add mod">
          <ac:chgData name="Amber Martin" userId="2566c2ab-15c3-418c-93b6-8dcb772a6281" providerId="ADAL" clId="{21E172AB-9AA6-49DC-AEEA-55D4C26DDC92}" dt="2023-01-05T10:20:56.442" v="17" actId="20577"/>
          <ac:spMkLst>
            <pc:docMk/>
            <pc:sldMk cId="0" sldId="258"/>
            <ac:spMk id="40" creationId="{684D9273-EEC9-7C67-0DF5-7A94D6BE1172}"/>
          </ac:spMkLst>
        </pc:spChg>
        <pc:spChg chg="add mod">
          <ac:chgData name="Amber Martin" userId="2566c2ab-15c3-418c-93b6-8dcb772a6281" providerId="ADAL" clId="{21E172AB-9AA6-49DC-AEEA-55D4C26DDC92}" dt="2023-01-05T10:21:29.412" v="26" actId="1076"/>
          <ac:spMkLst>
            <pc:docMk/>
            <pc:sldMk cId="0" sldId="258"/>
            <ac:spMk id="41" creationId="{54C1E4C1-41C1-0115-B621-3493B5A4E7C3}"/>
          </ac:spMkLst>
        </pc:spChg>
        <pc:spChg chg="mod">
          <ac:chgData name="Amber Martin" userId="2566c2ab-15c3-418c-93b6-8dcb772a6281" providerId="ADAL" clId="{21E172AB-9AA6-49DC-AEEA-55D4C26DDC92}" dt="2023-01-05T11:12:28.125" v="201" actId="1076"/>
          <ac:spMkLst>
            <pc:docMk/>
            <pc:sldMk cId="0" sldId="258"/>
            <ac:spMk id="42" creationId="{E0DA5E83-F90B-09D2-DAFB-8B8FB9CD654B}"/>
          </ac:spMkLst>
        </pc:spChg>
        <pc:spChg chg="mod">
          <ac:chgData name="Amber Martin" userId="2566c2ab-15c3-418c-93b6-8dcb772a6281" providerId="ADAL" clId="{21E172AB-9AA6-49DC-AEEA-55D4C26DDC92}" dt="2023-01-05T11:12:47.429" v="208" actId="14100"/>
          <ac:spMkLst>
            <pc:docMk/>
            <pc:sldMk cId="0" sldId="258"/>
            <ac:spMk id="43" creationId="{31B56EC0-B57A-1CC9-0499-E7BC5AE80C79}"/>
          </ac:spMkLst>
        </pc:spChg>
        <pc:spChg chg="mod">
          <ac:chgData name="Amber Martin" userId="2566c2ab-15c3-418c-93b6-8dcb772a6281" providerId="ADAL" clId="{21E172AB-9AA6-49DC-AEEA-55D4C26DDC92}" dt="2023-01-05T10:20:03.151" v="5" actId="1076"/>
          <ac:spMkLst>
            <pc:docMk/>
            <pc:sldMk cId="0" sldId="258"/>
            <ac:spMk id="44" creationId="{64524272-6721-2BAA-2B15-AB82CE2115AE}"/>
          </ac:spMkLst>
        </pc:spChg>
        <pc:spChg chg="add mod">
          <ac:chgData name="Amber Martin" userId="2566c2ab-15c3-418c-93b6-8dcb772a6281" providerId="ADAL" clId="{21E172AB-9AA6-49DC-AEEA-55D4C26DDC92}" dt="2023-01-05T10:21:38.312" v="30" actId="20577"/>
          <ac:spMkLst>
            <pc:docMk/>
            <pc:sldMk cId="0" sldId="258"/>
            <ac:spMk id="45" creationId="{F97D3ABA-A348-E73E-3644-4A9A88F6004C}"/>
          </ac:spMkLst>
        </pc:spChg>
        <pc:spChg chg="add mod">
          <ac:chgData name="Amber Martin" userId="2566c2ab-15c3-418c-93b6-8dcb772a6281" providerId="ADAL" clId="{21E172AB-9AA6-49DC-AEEA-55D4C26DDC92}" dt="2023-01-05T11:11:54.877" v="197" actId="14100"/>
          <ac:spMkLst>
            <pc:docMk/>
            <pc:sldMk cId="0" sldId="258"/>
            <ac:spMk id="46" creationId="{3CFE7DFF-B9C3-EF8F-893C-D0553E39F40E}"/>
          </ac:spMkLst>
        </pc:spChg>
        <pc:spChg chg="add mod">
          <ac:chgData name="Amber Martin" userId="2566c2ab-15c3-418c-93b6-8dcb772a6281" providerId="ADAL" clId="{21E172AB-9AA6-49DC-AEEA-55D4C26DDC92}" dt="2023-01-05T11:11:58.934" v="198" actId="1076"/>
          <ac:spMkLst>
            <pc:docMk/>
            <pc:sldMk cId="0" sldId="258"/>
            <ac:spMk id="47" creationId="{6F9C1811-581F-431A-F998-E92DF9E7784D}"/>
          </ac:spMkLst>
        </pc:spChg>
        <pc:spChg chg="add mod">
          <ac:chgData name="Amber Martin" userId="2566c2ab-15c3-418c-93b6-8dcb772a6281" providerId="ADAL" clId="{21E172AB-9AA6-49DC-AEEA-55D4C26DDC92}" dt="2023-01-05T11:11:51.253" v="196" actId="14100"/>
          <ac:spMkLst>
            <pc:docMk/>
            <pc:sldMk cId="0" sldId="258"/>
            <ac:spMk id="48" creationId="{780B7551-AB3D-A1F8-1A0D-67139472A9D8}"/>
          </ac:spMkLst>
        </pc:spChg>
        <pc:spChg chg="add mod">
          <ac:chgData name="Amber Martin" userId="2566c2ab-15c3-418c-93b6-8dcb772a6281" providerId="ADAL" clId="{21E172AB-9AA6-49DC-AEEA-55D4C26DDC92}" dt="2023-01-05T11:12:02.276" v="199" actId="1076"/>
          <ac:spMkLst>
            <pc:docMk/>
            <pc:sldMk cId="0" sldId="258"/>
            <ac:spMk id="49" creationId="{74334F9B-1FB6-67F8-A684-7BF7D83166A0}"/>
          </ac:spMkLst>
        </pc:spChg>
        <pc:spChg chg="add mod">
          <ac:chgData name="Amber Martin" userId="2566c2ab-15c3-418c-93b6-8dcb772a6281" providerId="ADAL" clId="{21E172AB-9AA6-49DC-AEEA-55D4C26DDC92}" dt="2023-01-05T11:11:23.501" v="187" actId="14100"/>
          <ac:spMkLst>
            <pc:docMk/>
            <pc:sldMk cId="0" sldId="258"/>
            <ac:spMk id="50" creationId="{0B799F6A-C4E8-6245-683D-590B47CD2835}"/>
          </ac:spMkLst>
        </pc:spChg>
        <pc:spChg chg="add mod">
          <ac:chgData name="Amber Martin" userId="2566c2ab-15c3-418c-93b6-8dcb772a6281" providerId="ADAL" clId="{21E172AB-9AA6-49DC-AEEA-55D4C26DDC92}" dt="2023-01-05T10:24:25" v="62" actId="20577"/>
          <ac:spMkLst>
            <pc:docMk/>
            <pc:sldMk cId="0" sldId="258"/>
            <ac:spMk id="51" creationId="{6A7F24C5-000D-3FBC-1E6E-9ED9AA4A3C6D}"/>
          </ac:spMkLst>
        </pc:spChg>
        <pc:spChg chg="add mod">
          <ac:chgData name="Amber Martin" userId="2566c2ab-15c3-418c-93b6-8dcb772a6281" providerId="ADAL" clId="{21E172AB-9AA6-49DC-AEEA-55D4C26DDC92}" dt="2023-01-05T11:11:35.453" v="190" actId="14100"/>
          <ac:spMkLst>
            <pc:docMk/>
            <pc:sldMk cId="0" sldId="258"/>
            <ac:spMk id="52" creationId="{FE6B2F4A-B72A-35DE-7D5D-AD0D8C14E526}"/>
          </ac:spMkLst>
        </pc:spChg>
        <pc:spChg chg="add mod">
          <ac:chgData name="Amber Martin" userId="2566c2ab-15c3-418c-93b6-8dcb772a6281" providerId="ADAL" clId="{21E172AB-9AA6-49DC-AEEA-55D4C26DDC92}" dt="2023-01-05T10:24:39.203" v="68" actId="20577"/>
          <ac:spMkLst>
            <pc:docMk/>
            <pc:sldMk cId="0" sldId="258"/>
            <ac:spMk id="53" creationId="{23A58CC1-B0C6-2901-30BB-8C10B007E4F5}"/>
          </ac:spMkLst>
        </pc:spChg>
        <pc:spChg chg="add mod">
          <ac:chgData name="Amber Martin" userId="2566c2ab-15c3-418c-93b6-8dcb772a6281" providerId="ADAL" clId="{21E172AB-9AA6-49DC-AEEA-55D4C26DDC92}" dt="2023-01-05T11:11:41.198" v="192" actId="14100"/>
          <ac:spMkLst>
            <pc:docMk/>
            <pc:sldMk cId="0" sldId="258"/>
            <ac:spMk id="54" creationId="{EE752ED5-2490-4956-1B34-D2E8A9FCAE95}"/>
          </ac:spMkLst>
        </pc:spChg>
        <pc:spChg chg="add mod">
          <ac:chgData name="Amber Martin" userId="2566c2ab-15c3-418c-93b6-8dcb772a6281" providerId="ADAL" clId="{21E172AB-9AA6-49DC-AEEA-55D4C26DDC92}" dt="2023-01-05T11:11:45.965" v="194" actId="14100"/>
          <ac:spMkLst>
            <pc:docMk/>
            <pc:sldMk cId="0" sldId="258"/>
            <ac:spMk id="55" creationId="{54B2CD3A-7B9F-C9FA-33BC-7D4DCF626BEB}"/>
          </ac:spMkLst>
        </pc:spChg>
        <pc:spChg chg="add mod">
          <ac:chgData name="Amber Martin" userId="2566c2ab-15c3-418c-93b6-8dcb772a6281" providerId="ADAL" clId="{21E172AB-9AA6-49DC-AEEA-55D4C26DDC92}" dt="2023-01-05T10:25:07.016" v="76" actId="20577"/>
          <ac:spMkLst>
            <pc:docMk/>
            <pc:sldMk cId="0" sldId="258"/>
            <ac:spMk id="56" creationId="{562E1940-E9BA-4B04-4C6C-288AA2F05764}"/>
          </ac:spMkLst>
        </pc:spChg>
        <pc:spChg chg="add mod">
          <ac:chgData name="Amber Martin" userId="2566c2ab-15c3-418c-93b6-8dcb772a6281" providerId="ADAL" clId="{21E172AB-9AA6-49DC-AEEA-55D4C26DDC92}" dt="2023-01-05T10:25:15.849" v="80" actId="20577"/>
          <ac:spMkLst>
            <pc:docMk/>
            <pc:sldMk cId="0" sldId="258"/>
            <ac:spMk id="57" creationId="{8913D753-7FC0-C3D1-9D4B-CC861E033D90}"/>
          </ac:spMkLst>
        </pc:spChg>
        <pc:spChg chg="mod">
          <ac:chgData name="Amber Martin" userId="2566c2ab-15c3-418c-93b6-8dcb772a6281" providerId="ADAL" clId="{21E172AB-9AA6-49DC-AEEA-55D4C26DDC92}" dt="2023-01-05T10:34:39.290" v="140" actId="20577"/>
          <ac:spMkLst>
            <pc:docMk/>
            <pc:sldMk cId="0" sldId="258"/>
            <ac:spMk id="67" creationId="{00000000-0000-0000-0000-000000000000}"/>
          </ac:spMkLst>
        </pc:spChg>
        <pc:spChg chg="mod">
          <ac:chgData name="Amber Martin" userId="2566c2ab-15c3-418c-93b6-8dcb772a6281" providerId="ADAL" clId="{21E172AB-9AA6-49DC-AEEA-55D4C26DDC92}" dt="2023-01-05T11:13:04.364" v="211" actId="14100"/>
          <ac:spMkLst>
            <pc:docMk/>
            <pc:sldMk cId="0" sldId="258"/>
            <ac:spMk id="69" creationId="{00000000-0000-0000-0000-000000000000}"/>
          </ac:spMkLst>
        </pc:spChg>
        <pc:spChg chg="mod">
          <ac:chgData name="Amber Martin" userId="2566c2ab-15c3-418c-93b6-8dcb772a6281" providerId="ADAL" clId="{21E172AB-9AA6-49DC-AEEA-55D4C26DDC92}" dt="2023-01-05T11:13:46.804" v="218" actId="1076"/>
          <ac:spMkLst>
            <pc:docMk/>
            <pc:sldMk cId="0" sldId="258"/>
            <ac:spMk id="70" creationId="{00000000-0000-0000-0000-000000000000}"/>
          </ac:spMkLst>
        </pc:spChg>
        <pc:spChg chg="mod">
          <ac:chgData name="Amber Martin" userId="2566c2ab-15c3-418c-93b6-8dcb772a6281" providerId="ADAL" clId="{21E172AB-9AA6-49DC-AEEA-55D4C26DDC92}" dt="2023-01-05T11:13:11.925" v="212" actId="14100"/>
          <ac:spMkLst>
            <pc:docMk/>
            <pc:sldMk cId="0" sldId="258"/>
            <ac:spMk id="71" creationId="{00000000-0000-0000-0000-000000000000}"/>
          </ac:spMkLst>
        </pc:spChg>
        <pc:spChg chg="mod">
          <ac:chgData name="Amber Martin" userId="2566c2ab-15c3-418c-93b6-8dcb772a6281" providerId="ADAL" clId="{21E172AB-9AA6-49DC-AEEA-55D4C26DDC92}" dt="2023-01-05T11:13:30.819" v="215" actId="1076"/>
          <ac:spMkLst>
            <pc:docMk/>
            <pc:sldMk cId="0" sldId="258"/>
            <ac:spMk id="72" creationId="{00000000-0000-0000-0000-000000000000}"/>
          </ac:spMkLst>
        </pc:spChg>
        <pc:grpChg chg="mod">
          <ac:chgData name="Amber Martin" userId="2566c2ab-15c3-418c-93b6-8dcb772a6281" providerId="ADAL" clId="{21E172AB-9AA6-49DC-AEEA-55D4C26DDC92}" dt="2023-01-05T11:12:35.757" v="205" actId="1076"/>
          <ac:grpSpMkLst>
            <pc:docMk/>
            <pc:sldMk cId="0" sldId="258"/>
            <ac:grpSpMk id="2" creationId="{00000000-0000-0000-0000-000000000000}"/>
          </ac:grpSpMkLst>
        </pc:grpChg>
      </pc:sldChg>
      <pc:sldChg chg="addSp delSp modSp mod">
        <pc:chgData name="Amber Martin" userId="2566c2ab-15c3-418c-93b6-8dcb772a6281" providerId="ADAL" clId="{21E172AB-9AA6-49DC-AEEA-55D4C26DDC92}" dt="2023-01-05T10:34:54.657" v="142" actId="478"/>
        <pc:sldMkLst>
          <pc:docMk/>
          <pc:sldMk cId="0" sldId="259"/>
        </pc:sldMkLst>
        <pc:spChg chg="del">
          <ac:chgData name="Amber Martin" userId="2566c2ab-15c3-418c-93b6-8dcb772a6281" providerId="ADAL" clId="{21E172AB-9AA6-49DC-AEEA-55D4C26DDC92}" dt="2023-01-05T10:32:18.703" v="98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Amber Martin" userId="2566c2ab-15c3-418c-93b6-8dcb772a6281" providerId="ADAL" clId="{21E172AB-9AA6-49DC-AEEA-55D4C26DDC92}" dt="2023-01-05T10:32:20.768" v="99" actId="478"/>
          <ac:spMkLst>
            <pc:docMk/>
            <pc:sldMk cId="0" sldId="259"/>
            <ac:spMk id="12" creationId="{00000000-0000-0000-0000-000000000000}"/>
          </ac:spMkLst>
        </pc:spChg>
        <pc:spChg chg="del">
          <ac:chgData name="Amber Martin" userId="2566c2ab-15c3-418c-93b6-8dcb772a6281" providerId="ADAL" clId="{21E172AB-9AA6-49DC-AEEA-55D4C26DDC92}" dt="2023-01-05T10:32:03.930" v="96" actId="478"/>
          <ac:spMkLst>
            <pc:docMk/>
            <pc:sldMk cId="0" sldId="259"/>
            <ac:spMk id="17" creationId="{00000000-0000-0000-0000-000000000000}"/>
          </ac:spMkLst>
        </pc:spChg>
        <pc:spChg chg="del">
          <ac:chgData name="Amber Martin" userId="2566c2ab-15c3-418c-93b6-8dcb772a6281" providerId="ADAL" clId="{21E172AB-9AA6-49DC-AEEA-55D4C26DDC92}" dt="2023-01-05T10:32:06.336" v="97" actId="478"/>
          <ac:spMkLst>
            <pc:docMk/>
            <pc:sldMk cId="0" sldId="259"/>
            <ac:spMk id="18" creationId="{00000000-0000-0000-0000-000000000000}"/>
          </ac:spMkLst>
        </pc:spChg>
        <pc:spChg chg="add del mod">
          <ac:chgData name="Amber Martin" userId="2566c2ab-15c3-418c-93b6-8dcb772a6281" providerId="ADAL" clId="{21E172AB-9AA6-49DC-AEEA-55D4C26DDC92}" dt="2023-01-05T10:31:48.714" v="94" actId="478"/>
          <ac:spMkLst>
            <pc:docMk/>
            <pc:sldMk cId="0" sldId="259"/>
            <ac:spMk id="41" creationId="{F1D1B382-8626-08A7-19BD-00C2DE5C01F1}"/>
          </ac:spMkLst>
        </pc:spChg>
        <pc:spChg chg="add del mod">
          <ac:chgData name="Amber Martin" userId="2566c2ab-15c3-418c-93b6-8dcb772a6281" providerId="ADAL" clId="{21E172AB-9AA6-49DC-AEEA-55D4C26DDC92}" dt="2023-01-05T10:31:51.025" v="95" actId="478"/>
          <ac:spMkLst>
            <pc:docMk/>
            <pc:sldMk cId="0" sldId="259"/>
            <ac:spMk id="42" creationId="{19EE8005-A3A1-933E-3F7E-AE4543BCB694}"/>
          </ac:spMkLst>
        </pc:spChg>
        <pc:spChg chg="del mod">
          <ac:chgData name="Amber Martin" userId="2566c2ab-15c3-418c-93b6-8dcb772a6281" providerId="ADAL" clId="{21E172AB-9AA6-49DC-AEEA-55D4C26DDC92}" dt="2023-01-05T10:34:54.657" v="142" actId="478"/>
          <ac:spMkLst>
            <pc:docMk/>
            <pc:sldMk cId="0" sldId="259"/>
            <ac:spMk id="55" creationId="{00000000-0000-0000-0000-000000000000}"/>
          </ac:spMkLst>
        </pc:spChg>
        <pc:grpChg chg="add del mod">
          <ac:chgData name="Amber Martin" userId="2566c2ab-15c3-418c-93b6-8dcb772a6281" providerId="ADAL" clId="{21E172AB-9AA6-49DC-AEEA-55D4C26DDC92}" dt="2023-01-05T10:34:52.232" v="141" actId="478"/>
          <ac:grpSpMkLst>
            <pc:docMk/>
            <pc:sldMk cId="0" sldId="259"/>
            <ac:grpSpMk id="50" creationId="{00000000-0000-0000-0000-000000000000}"/>
          </ac:grpSpMkLst>
        </pc:grpChg>
      </pc:sldChg>
      <pc:sldChg chg="addSp modSp mod">
        <pc:chgData name="Amber Martin" userId="2566c2ab-15c3-418c-93b6-8dcb772a6281" providerId="ADAL" clId="{21E172AB-9AA6-49DC-AEEA-55D4C26DDC92}" dt="2023-01-05T10:37:35.861" v="169" actId="1076"/>
        <pc:sldMkLst>
          <pc:docMk/>
          <pc:sldMk cId="0" sldId="260"/>
        </pc:sldMkLst>
        <pc:spChg chg="mod">
          <ac:chgData name="Amber Martin" userId="2566c2ab-15c3-418c-93b6-8dcb772a6281" providerId="ADAL" clId="{21E172AB-9AA6-49DC-AEEA-55D4C26DDC92}" dt="2023-01-05T10:37:35.861" v="169" actId="1076"/>
          <ac:spMkLst>
            <pc:docMk/>
            <pc:sldMk cId="0" sldId="260"/>
            <ac:spMk id="25" creationId="{00000000-0000-0000-0000-000000000000}"/>
          </ac:spMkLst>
        </pc:spChg>
        <pc:spChg chg="add mod">
          <ac:chgData name="Amber Martin" userId="2566c2ab-15c3-418c-93b6-8dcb772a6281" providerId="ADAL" clId="{21E172AB-9AA6-49DC-AEEA-55D4C26DDC92}" dt="2023-01-05T10:35:58.430" v="148" actId="1076"/>
          <ac:spMkLst>
            <pc:docMk/>
            <pc:sldMk cId="0" sldId="260"/>
            <ac:spMk id="32" creationId="{B22C0353-1282-B2CA-91F0-B9620921659E}"/>
          </ac:spMkLst>
        </pc:spChg>
        <pc:spChg chg="add mod">
          <ac:chgData name="Amber Martin" userId="2566c2ab-15c3-418c-93b6-8dcb772a6281" providerId="ADAL" clId="{21E172AB-9AA6-49DC-AEEA-55D4C26DDC92}" dt="2023-01-05T10:36:11.039" v="154" actId="20577"/>
          <ac:spMkLst>
            <pc:docMk/>
            <pc:sldMk cId="0" sldId="260"/>
            <ac:spMk id="33" creationId="{23E4EE03-B993-30F7-DB1C-CA9EE4E2EF20}"/>
          </ac:spMkLst>
        </pc:spChg>
        <pc:spChg chg="add mod">
          <ac:chgData name="Amber Martin" userId="2566c2ab-15c3-418c-93b6-8dcb772a6281" providerId="ADAL" clId="{21E172AB-9AA6-49DC-AEEA-55D4C26DDC92}" dt="2023-01-05T10:36:17.213" v="157" actId="1076"/>
          <ac:spMkLst>
            <pc:docMk/>
            <pc:sldMk cId="0" sldId="260"/>
            <ac:spMk id="34" creationId="{109E479B-389F-0E64-162E-6238485FD919}"/>
          </ac:spMkLst>
        </pc:spChg>
        <pc:spChg chg="add mod">
          <ac:chgData name="Amber Martin" userId="2566c2ab-15c3-418c-93b6-8dcb772a6281" providerId="ADAL" clId="{21E172AB-9AA6-49DC-AEEA-55D4C26DDC92}" dt="2023-01-05T10:36:25.049" v="161" actId="20577"/>
          <ac:spMkLst>
            <pc:docMk/>
            <pc:sldMk cId="0" sldId="260"/>
            <ac:spMk id="35" creationId="{5D8B9E71-F949-C972-1E74-FAE198504A87}"/>
          </ac:spMkLst>
        </pc:spChg>
        <pc:spChg chg="add mod">
          <ac:chgData name="Amber Martin" userId="2566c2ab-15c3-418c-93b6-8dcb772a6281" providerId="ADAL" clId="{21E172AB-9AA6-49DC-AEEA-55D4C26DDC92}" dt="2023-01-05T10:36:31.110" v="163" actId="1076"/>
          <ac:spMkLst>
            <pc:docMk/>
            <pc:sldMk cId="0" sldId="260"/>
            <ac:spMk id="36" creationId="{93A44E58-585A-A5DE-20F1-8009D2066931}"/>
          </ac:spMkLst>
        </pc:spChg>
        <pc:spChg chg="add mod">
          <ac:chgData name="Amber Martin" userId="2566c2ab-15c3-418c-93b6-8dcb772a6281" providerId="ADAL" clId="{21E172AB-9AA6-49DC-AEEA-55D4C26DDC92}" dt="2023-01-05T10:36:39.135" v="167" actId="20577"/>
          <ac:spMkLst>
            <pc:docMk/>
            <pc:sldMk cId="0" sldId="260"/>
            <ac:spMk id="37" creationId="{F00ABD1C-C5AE-D2BB-B7DF-4764D918B879}"/>
          </ac:spMkLst>
        </pc:spChg>
      </pc:sldChg>
    </pc:docChg>
  </pc:docChgLst>
  <pc:docChgLst>
    <pc:chgData name="René Tordoir" userId="9cc54990-42a0-462c-9718-9e77dcef6c48" providerId="ADAL" clId="{F4CBF8CD-854E-402D-98D5-B5B6750C7ADB}"/>
    <pc:docChg chg="undo custSel modSld">
      <pc:chgData name="René Tordoir" userId="9cc54990-42a0-462c-9718-9e77dcef6c48" providerId="ADAL" clId="{F4CBF8CD-854E-402D-98D5-B5B6750C7ADB}" dt="2024-02-01T13:25:16.174" v="211" actId="20577"/>
      <pc:docMkLst>
        <pc:docMk/>
      </pc:docMkLst>
      <pc:sldChg chg="modSp mod">
        <pc:chgData name="René Tordoir" userId="9cc54990-42a0-462c-9718-9e77dcef6c48" providerId="ADAL" clId="{F4CBF8CD-854E-402D-98D5-B5B6750C7ADB}" dt="2024-02-01T13:25:16.174" v="211" actId="20577"/>
        <pc:sldMkLst>
          <pc:docMk/>
          <pc:sldMk cId="0" sldId="256"/>
        </pc:sldMkLst>
        <pc:spChg chg="mod">
          <ac:chgData name="René Tordoir" userId="9cc54990-42a0-462c-9718-9e77dcef6c48" providerId="ADAL" clId="{F4CBF8CD-854E-402D-98D5-B5B6750C7ADB}" dt="2024-02-01T13:25:16.174" v="211" actId="20577"/>
          <ac:spMkLst>
            <pc:docMk/>
            <pc:sldMk cId="0" sldId="256"/>
            <ac:spMk id="6" creationId="{00000000-0000-0000-0000-000000000000}"/>
          </ac:spMkLst>
        </pc:spChg>
      </pc:sldChg>
      <pc:sldChg chg="addSp modSp mod">
        <pc:chgData name="René Tordoir" userId="9cc54990-42a0-462c-9718-9e77dcef6c48" providerId="ADAL" clId="{F4CBF8CD-854E-402D-98D5-B5B6750C7ADB}" dt="2024-02-01T13:22:41.099" v="206" actId="1076"/>
        <pc:sldMkLst>
          <pc:docMk/>
          <pc:sldMk cId="0" sldId="258"/>
        </pc:sldMkLst>
        <pc:spChg chg="add mod">
          <ac:chgData name="René Tordoir" userId="9cc54990-42a0-462c-9718-9e77dcef6c48" providerId="ADAL" clId="{F4CBF8CD-854E-402D-98D5-B5B6750C7ADB}" dt="2024-02-01T13:22:41.099" v="206" actId="1076"/>
          <ac:spMkLst>
            <pc:docMk/>
            <pc:sldMk cId="0" sldId="258"/>
            <ac:spMk id="73" creationId="{F9E502AD-9F7C-45C6-DFFD-13EE1AB2533C}"/>
          </ac:spMkLst>
        </pc:spChg>
      </pc:sldChg>
      <pc:sldChg chg="addSp modSp mod">
        <pc:chgData name="René Tordoir" userId="9cc54990-42a0-462c-9718-9e77dcef6c48" providerId="ADAL" clId="{F4CBF8CD-854E-402D-98D5-B5B6750C7ADB}" dt="2024-02-01T13:17:37.575" v="67" actId="1076"/>
        <pc:sldMkLst>
          <pc:docMk/>
          <pc:sldMk cId="0" sldId="259"/>
        </pc:sldMkLst>
        <pc:spChg chg="add mod">
          <ac:chgData name="René Tordoir" userId="9cc54990-42a0-462c-9718-9e77dcef6c48" providerId="ADAL" clId="{F4CBF8CD-854E-402D-98D5-B5B6750C7ADB}" dt="2024-02-01T13:16:23.013" v="66" actId="113"/>
          <ac:spMkLst>
            <pc:docMk/>
            <pc:sldMk cId="0" sldId="259"/>
            <ac:spMk id="11" creationId="{A66C460F-DD1A-412A-77A1-BD7E7AE81DF4}"/>
          </ac:spMkLst>
        </pc:spChg>
        <pc:spChg chg="add mod">
          <ac:chgData name="René Tordoir" userId="9cc54990-42a0-462c-9718-9e77dcef6c48" providerId="ADAL" clId="{F4CBF8CD-854E-402D-98D5-B5B6750C7ADB}" dt="2024-02-01T13:16:19.621" v="65" actId="404"/>
          <ac:spMkLst>
            <pc:docMk/>
            <pc:sldMk cId="0" sldId="259"/>
            <ac:spMk id="12" creationId="{6318BDD6-0C71-5F3D-3706-17C2AAD902B7}"/>
          </ac:spMkLst>
        </pc:spChg>
        <pc:grpChg chg="mod">
          <ac:chgData name="René Tordoir" userId="9cc54990-42a0-462c-9718-9e77dcef6c48" providerId="ADAL" clId="{F4CBF8CD-854E-402D-98D5-B5B6750C7ADB}" dt="2024-02-01T13:17:37.575" v="67" actId="1076"/>
          <ac:grpSpMkLst>
            <pc:docMk/>
            <pc:sldMk cId="0" sldId="259"/>
            <ac:grpSpMk id="2" creationId="{00000000-0000-0000-0000-000000000000}"/>
          </ac:grpSpMkLst>
        </pc:grpChg>
      </pc:sldChg>
      <pc:sldChg chg="addSp delSp modSp mod">
        <pc:chgData name="René Tordoir" userId="9cc54990-42a0-462c-9718-9e77dcef6c48" providerId="ADAL" clId="{F4CBF8CD-854E-402D-98D5-B5B6750C7ADB}" dt="2024-02-01T13:22:04.772" v="183" actId="1076"/>
        <pc:sldMkLst>
          <pc:docMk/>
          <pc:sldMk cId="0" sldId="260"/>
        </pc:sldMkLst>
        <pc:spChg chg="add mod">
          <ac:chgData name="René Tordoir" userId="9cc54990-42a0-462c-9718-9e77dcef6c48" providerId="ADAL" clId="{F4CBF8CD-854E-402D-98D5-B5B6750C7ADB}" dt="2024-02-01T13:20:20.742" v="104" actId="122"/>
          <ac:spMkLst>
            <pc:docMk/>
            <pc:sldMk cId="0" sldId="260"/>
            <ac:spMk id="38" creationId="{D208D358-AC47-E02B-5E50-037E6CEAEB03}"/>
          </ac:spMkLst>
        </pc:spChg>
        <pc:spChg chg="add mod">
          <ac:chgData name="René Tordoir" userId="9cc54990-42a0-462c-9718-9e77dcef6c48" providerId="ADAL" clId="{F4CBF8CD-854E-402D-98D5-B5B6750C7ADB}" dt="2024-02-01T13:20:30.499" v="115" actId="20577"/>
          <ac:spMkLst>
            <pc:docMk/>
            <pc:sldMk cId="0" sldId="260"/>
            <ac:spMk id="39" creationId="{8F8A03C7-D4A0-519B-7B38-07F6076DD773}"/>
          </ac:spMkLst>
        </pc:spChg>
        <pc:spChg chg="add mod">
          <ac:chgData name="René Tordoir" userId="9cc54990-42a0-462c-9718-9e77dcef6c48" providerId="ADAL" clId="{F4CBF8CD-854E-402D-98D5-B5B6750C7ADB}" dt="2024-02-01T13:20:50.338" v="128" actId="20577"/>
          <ac:spMkLst>
            <pc:docMk/>
            <pc:sldMk cId="0" sldId="260"/>
            <ac:spMk id="40" creationId="{403FBE61-0C73-F161-D68A-F3C6CDF41CF8}"/>
          </ac:spMkLst>
        </pc:spChg>
        <pc:spChg chg="add mod">
          <ac:chgData name="René Tordoir" userId="9cc54990-42a0-462c-9718-9e77dcef6c48" providerId="ADAL" clId="{F4CBF8CD-854E-402D-98D5-B5B6750C7ADB}" dt="2024-02-01T13:21:05.573" v="153" actId="404"/>
          <ac:spMkLst>
            <pc:docMk/>
            <pc:sldMk cId="0" sldId="260"/>
            <ac:spMk id="41" creationId="{A15041D3-886B-D3BC-BA60-DFCDC277C06D}"/>
          </ac:spMkLst>
        </pc:spChg>
        <pc:spChg chg="add mod">
          <ac:chgData name="René Tordoir" userId="9cc54990-42a0-462c-9718-9e77dcef6c48" providerId="ADAL" clId="{F4CBF8CD-854E-402D-98D5-B5B6750C7ADB}" dt="2024-02-01T13:21:15.763" v="157" actId="20577"/>
          <ac:spMkLst>
            <pc:docMk/>
            <pc:sldMk cId="0" sldId="260"/>
            <ac:spMk id="42" creationId="{8FCF093D-44E1-5109-21C5-4116AE6F9C43}"/>
          </ac:spMkLst>
        </pc:spChg>
        <pc:spChg chg="add mod">
          <ac:chgData name="René Tordoir" userId="9cc54990-42a0-462c-9718-9e77dcef6c48" providerId="ADAL" clId="{F4CBF8CD-854E-402D-98D5-B5B6750C7ADB}" dt="2024-02-01T13:21:22.296" v="161" actId="20577"/>
          <ac:spMkLst>
            <pc:docMk/>
            <pc:sldMk cId="0" sldId="260"/>
            <ac:spMk id="43" creationId="{6A4EEEFE-1980-1CB7-73FD-B46784B858ED}"/>
          </ac:spMkLst>
        </pc:spChg>
        <pc:spChg chg="add mod">
          <ac:chgData name="René Tordoir" userId="9cc54990-42a0-462c-9718-9e77dcef6c48" providerId="ADAL" clId="{F4CBF8CD-854E-402D-98D5-B5B6750C7ADB}" dt="2024-02-01T13:21:30.639" v="165" actId="20577"/>
          <ac:spMkLst>
            <pc:docMk/>
            <pc:sldMk cId="0" sldId="260"/>
            <ac:spMk id="44" creationId="{33DE3C85-2327-854E-C7E7-3ADE54D74EB8}"/>
          </ac:spMkLst>
        </pc:spChg>
        <pc:spChg chg="add del mod">
          <ac:chgData name="René Tordoir" userId="9cc54990-42a0-462c-9718-9e77dcef6c48" providerId="ADAL" clId="{F4CBF8CD-854E-402D-98D5-B5B6750C7ADB}" dt="2024-02-01T13:21:59.980" v="182" actId="478"/>
          <ac:spMkLst>
            <pc:docMk/>
            <pc:sldMk cId="0" sldId="260"/>
            <ac:spMk id="45" creationId="{DDACBB58-4C80-597C-944E-AD36F71BBF4C}"/>
          </ac:spMkLst>
        </pc:spChg>
        <pc:spChg chg="add mod">
          <ac:chgData name="René Tordoir" userId="9cc54990-42a0-462c-9718-9e77dcef6c48" providerId="ADAL" clId="{F4CBF8CD-854E-402D-98D5-B5B6750C7ADB}" dt="2024-02-01T13:22:04.772" v="183" actId="1076"/>
          <ac:spMkLst>
            <pc:docMk/>
            <pc:sldMk cId="0" sldId="260"/>
            <ac:spMk id="46" creationId="{171A83BC-3518-2D85-E87E-63EFF23C27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17634" y="342313"/>
            <a:ext cx="2475865" cy="199390"/>
          </a:xfrm>
          <a:custGeom>
            <a:avLst/>
            <a:gdLst/>
            <a:ahLst/>
            <a:cxnLst/>
            <a:rect l="l" t="t" r="r" b="b"/>
            <a:pathLst>
              <a:path w="2475865" h="199390">
                <a:moveTo>
                  <a:pt x="0" y="0"/>
                </a:moveTo>
                <a:lnTo>
                  <a:pt x="2475764" y="0"/>
                </a:lnTo>
                <a:lnTo>
                  <a:pt x="2475764" y="199099"/>
                </a:lnTo>
                <a:lnTo>
                  <a:pt x="0" y="199099"/>
                </a:lnTo>
                <a:lnTo>
                  <a:pt x="0" y="0"/>
                </a:lnTo>
                <a:close/>
              </a:path>
            </a:pathLst>
          </a:custGeom>
          <a:solidFill>
            <a:srgbClr val="00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17634" y="7008700"/>
            <a:ext cx="2475865" cy="199390"/>
          </a:xfrm>
          <a:custGeom>
            <a:avLst/>
            <a:gdLst/>
            <a:ahLst/>
            <a:cxnLst/>
            <a:rect l="l" t="t" r="r" b="b"/>
            <a:pathLst>
              <a:path w="2475865" h="199390">
                <a:moveTo>
                  <a:pt x="0" y="0"/>
                </a:moveTo>
                <a:lnTo>
                  <a:pt x="2475764" y="0"/>
                </a:lnTo>
                <a:lnTo>
                  <a:pt x="2475764" y="199099"/>
                </a:lnTo>
                <a:lnTo>
                  <a:pt x="0" y="199099"/>
                </a:lnTo>
                <a:lnTo>
                  <a:pt x="0" y="0"/>
                </a:lnTo>
                <a:close/>
              </a:path>
            </a:pathLst>
          </a:custGeom>
          <a:solidFill>
            <a:srgbClr val="00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9357" y="423703"/>
            <a:ext cx="4274685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0072"/>
            <a:ext cx="8314690" cy="1123950"/>
            <a:chOff x="0" y="1490072"/>
            <a:chExt cx="8314690" cy="1123950"/>
          </a:xfrm>
        </p:grpSpPr>
        <p:sp>
          <p:nvSpPr>
            <p:cNvPr id="3" name="object 3"/>
            <p:cNvSpPr/>
            <p:nvPr/>
          </p:nvSpPr>
          <p:spPr>
            <a:xfrm>
              <a:off x="0" y="1613864"/>
              <a:ext cx="8314690" cy="1000125"/>
            </a:xfrm>
            <a:custGeom>
              <a:avLst/>
              <a:gdLst/>
              <a:ahLst/>
              <a:cxnLst/>
              <a:rect l="l" t="t" r="r" b="b"/>
              <a:pathLst>
                <a:path w="8314690" h="1000125">
                  <a:moveTo>
                    <a:pt x="8314474" y="0"/>
                  </a:moveTo>
                  <a:lnTo>
                    <a:pt x="7780960" y="0"/>
                  </a:lnTo>
                  <a:lnTo>
                    <a:pt x="0" y="0"/>
                  </a:lnTo>
                  <a:lnTo>
                    <a:pt x="0" y="999832"/>
                  </a:lnTo>
                  <a:lnTo>
                    <a:pt x="7780960" y="999832"/>
                  </a:lnTo>
                  <a:lnTo>
                    <a:pt x="8314474" y="999832"/>
                  </a:lnTo>
                  <a:lnTo>
                    <a:pt x="8314474" y="876046"/>
                  </a:lnTo>
                  <a:lnTo>
                    <a:pt x="8314474" y="0"/>
                  </a:lnTo>
                  <a:close/>
                </a:path>
              </a:pathLst>
            </a:custGeom>
            <a:solidFill>
              <a:srgbClr val="00A0E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90077"/>
              <a:ext cx="8181340" cy="1000125"/>
            </a:xfrm>
            <a:custGeom>
              <a:avLst/>
              <a:gdLst/>
              <a:ahLst/>
              <a:cxnLst/>
              <a:rect l="l" t="t" r="r" b="b"/>
              <a:pathLst>
                <a:path w="8181340" h="1000125">
                  <a:moveTo>
                    <a:pt x="8181162" y="0"/>
                  </a:moveTo>
                  <a:lnTo>
                    <a:pt x="7647648" y="0"/>
                  </a:lnTo>
                  <a:lnTo>
                    <a:pt x="0" y="0"/>
                  </a:lnTo>
                  <a:lnTo>
                    <a:pt x="0" y="999832"/>
                  </a:lnTo>
                  <a:lnTo>
                    <a:pt x="7647648" y="999832"/>
                  </a:lnTo>
                  <a:lnTo>
                    <a:pt x="8181162" y="999832"/>
                  </a:lnTo>
                  <a:lnTo>
                    <a:pt x="8181162" y="0"/>
                  </a:lnTo>
                  <a:close/>
                </a:path>
              </a:pathLst>
            </a:custGeom>
            <a:solidFill>
              <a:srgbClr val="00A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7892" y="307335"/>
            <a:ext cx="887204" cy="7686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0" y="1613857"/>
            <a:ext cx="8181340" cy="7950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871980" algn="ctr">
              <a:lnSpc>
                <a:spcPts val="3400"/>
              </a:lnSpc>
            </a:pPr>
            <a:r>
              <a:rPr sz="3500" spc="15" dirty="0">
                <a:solidFill>
                  <a:srgbClr val="FFFFFF"/>
                </a:solidFill>
                <a:latin typeface="Arial"/>
                <a:cs typeface="Arial"/>
              </a:rPr>
              <a:t>STUVO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500" spc="-15">
                <a:solidFill>
                  <a:srgbClr val="FFFFFF"/>
                </a:solidFill>
                <a:latin typeface="Arial"/>
                <a:cs typeface="Arial"/>
              </a:rPr>
              <a:t>20 &amp; 22 </a:t>
            </a:r>
            <a:r>
              <a:rPr lang="nl-NL" sz="3500" spc="-15" dirty="0">
                <a:solidFill>
                  <a:srgbClr val="FFFFFF"/>
                </a:solidFill>
                <a:latin typeface="Arial"/>
                <a:cs typeface="Arial"/>
              </a:rPr>
              <a:t>Maart </a:t>
            </a:r>
            <a:r>
              <a:rPr lang="en-US" sz="3500" spc="5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3500" dirty="0">
              <a:latin typeface="Arial"/>
              <a:cs typeface="Arial"/>
            </a:endParaRPr>
          </a:p>
          <a:p>
            <a:pPr marL="1884680" algn="ctr">
              <a:lnSpc>
                <a:spcPct val="100000"/>
              </a:lnSpc>
              <a:spcBef>
                <a:spcPts val="650"/>
              </a:spcBef>
            </a:pPr>
            <a:r>
              <a:rPr sz="1750" spc="5" dirty="0" err="1">
                <a:solidFill>
                  <a:srgbClr val="FFFFFF"/>
                </a:solidFill>
                <a:latin typeface="Arial"/>
                <a:cs typeface="Arial"/>
              </a:rPr>
              <a:t>Plattegrond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Hogeschool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Utrecht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610" y="367207"/>
            <a:ext cx="1618767" cy="6379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636276" y="3394592"/>
            <a:ext cx="8054975" cy="4074160"/>
            <a:chOff x="2636276" y="3394592"/>
            <a:chExt cx="8054975" cy="4074160"/>
          </a:xfrm>
        </p:grpSpPr>
        <p:sp>
          <p:nvSpPr>
            <p:cNvPr id="9" name="object 9"/>
            <p:cNvSpPr/>
            <p:nvPr/>
          </p:nvSpPr>
          <p:spPr>
            <a:xfrm>
              <a:off x="2740164" y="3518763"/>
              <a:ext cx="4782820" cy="1920875"/>
            </a:xfrm>
            <a:custGeom>
              <a:avLst/>
              <a:gdLst/>
              <a:ahLst/>
              <a:cxnLst/>
              <a:rect l="l" t="t" r="r" b="b"/>
              <a:pathLst>
                <a:path w="4782820" h="1920875">
                  <a:moveTo>
                    <a:pt x="4782642" y="0"/>
                  </a:moveTo>
                  <a:lnTo>
                    <a:pt x="0" y="0"/>
                  </a:lnTo>
                  <a:lnTo>
                    <a:pt x="0" y="1796669"/>
                  </a:lnTo>
                  <a:lnTo>
                    <a:pt x="0" y="1920836"/>
                  </a:lnTo>
                  <a:lnTo>
                    <a:pt x="4782642" y="1920836"/>
                  </a:lnTo>
                  <a:lnTo>
                    <a:pt x="4782642" y="1796669"/>
                  </a:lnTo>
                  <a:lnTo>
                    <a:pt x="4782642" y="0"/>
                  </a:lnTo>
                  <a:close/>
                </a:path>
              </a:pathLst>
            </a:custGeom>
            <a:solidFill>
              <a:srgbClr val="00A0E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6276" y="3394592"/>
              <a:ext cx="4782820" cy="1920875"/>
            </a:xfrm>
            <a:custGeom>
              <a:avLst/>
              <a:gdLst/>
              <a:ahLst/>
              <a:cxnLst/>
              <a:rect l="l" t="t" r="r" b="b"/>
              <a:pathLst>
                <a:path w="4782820" h="1920875">
                  <a:moveTo>
                    <a:pt x="4782646" y="1920838"/>
                  </a:moveTo>
                  <a:lnTo>
                    <a:pt x="0" y="1920838"/>
                  </a:lnTo>
                  <a:lnTo>
                    <a:pt x="0" y="0"/>
                  </a:lnTo>
                  <a:lnTo>
                    <a:pt x="4782646" y="0"/>
                  </a:lnTo>
                  <a:lnTo>
                    <a:pt x="4782646" y="1920838"/>
                  </a:lnTo>
                  <a:close/>
                </a:path>
              </a:pathLst>
            </a:custGeom>
            <a:solidFill>
              <a:srgbClr val="00A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5056" y="4343579"/>
              <a:ext cx="66655" cy="66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5056" y="4648289"/>
              <a:ext cx="66655" cy="666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84439" y="4644875"/>
              <a:ext cx="3806825" cy="2823845"/>
            </a:xfrm>
            <a:custGeom>
              <a:avLst/>
              <a:gdLst/>
              <a:ahLst/>
              <a:cxnLst/>
              <a:rect l="l" t="t" r="r" b="b"/>
              <a:pathLst>
                <a:path w="3806825" h="2823845">
                  <a:moveTo>
                    <a:pt x="1896778" y="30452"/>
                  </a:moveTo>
                  <a:lnTo>
                    <a:pt x="1338916" y="161759"/>
                  </a:lnTo>
                  <a:lnTo>
                    <a:pt x="1359108" y="143960"/>
                  </a:lnTo>
                  <a:lnTo>
                    <a:pt x="1870767" y="23528"/>
                  </a:lnTo>
                  <a:lnTo>
                    <a:pt x="1896778" y="30452"/>
                  </a:lnTo>
                  <a:close/>
                </a:path>
                <a:path w="3806825" h="2823845">
                  <a:moveTo>
                    <a:pt x="1991618" y="21177"/>
                  </a:moveTo>
                  <a:lnTo>
                    <a:pt x="1249896" y="195760"/>
                  </a:lnTo>
                  <a:lnTo>
                    <a:pt x="1269896" y="178005"/>
                  </a:lnTo>
                  <a:lnTo>
                    <a:pt x="1965798" y="14207"/>
                  </a:lnTo>
                  <a:lnTo>
                    <a:pt x="1991618" y="21177"/>
                  </a:lnTo>
                  <a:close/>
                </a:path>
                <a:path w="3806825" h="2823845">
                  <a:moveTo>
                    <a:pt x="2085561" y="12112"/>
                  </a:moveTo>
                  <a:lnTo>
                    <a:pt x="1161773" y="229549"/>
                  </a:lnTo>
                  <a:lnTo>
                    <a:pt x="1181529" y="211851"/>
                  </a:lnTo>
                  <a:lnTo>
                    <a:pt x="2059985" y="5085"/>
                  </a:lnTo>
                  <a:lnTo>
                    <a:pt x="2085561" y="12112"/>
                  </a:lnTo>
                  <a:close/>
                </a:path>
                <a:path w="3806825" h="2823845">
                  <a:moveTo>
                    <a:pt x="2156028" y="8573"/>
                  </a:moveTo>
                  <a:lnTo>
                    <a:pt x="1097125" y="257812"/>
                  </a:lnTo>
                  <a:lnTo>
                    <a:pt x="1116658" y="240168"/>
                  </a:lnTo>
                  <a:lnTo>
                    <a:pt x="2130676" y="1493"/>
                  </a:lnTo>
                  <a:lnTo>
                    <a:pt x="2156028" y="8573"/>
                  </a:lnTo>
                  <a:close/>
                </a:path>
                <a:path w="3806825" h="2823845">
                  <a:moveTo>
                    <a:pt x="2203585" y="10426"/>
                  </a:moveTo>
                  <a:lnTo>
                    <a:pt x="1055387" y="280683"/>
                  </a:lnTo>
                  <a:lnTo>
                    <a:pt x="1074760" y="263076"/>
                  </a:lnTo>
                  <a:lnTo>
                    <a:pt x="2178393" y="3308"/>
                  </a:lnTo>
                  <a:lnTo>
                    <a:pt x="2203585" y="10426"/>
                  </a:lnTo>
                  <a:close/>
                </a:path>
                <a:path w="3806825" h="2823845">
                  <a:moveTo>
                    <a:pt x="2272805" y="7180"/>
                  </a:moveTo>
                  <a:lnTo>
                    <a:pt x="991987" y="308653"/>
                  </a:lnTo>
                  <a:lnTo>
                    <a:pt x="1011090" y="291110"/>
                  </a:lnTo>
                  <a:lnTo>
                    <a:pt x="2247882" y="0"/>
                  </a:lnTo>
                  <a:lnTo>
                    <a:pt x="2272805" y="7180"/>
                  </a:lnTo>
                  <a:close/>
                </a:path>
                <a:path w="3806825" h="2823845">
                  <a:moveTo>
                    <a:pt x="2319451" y="9248"/>
                  </a:moveTo>
                  <a:lnTo>
                    <a:pt x="951161" y="331310"/>
                  </a:lnTo>
                  <a:lnTo>
                    <a:pt x="970067" y="313813"/>
                  </a:lnTo>
                  <a:lnTo>
                    <a:pt x="2294725" y="2021"/>
                  </a:lnTo>
                  <a:lnTo>
                    <a:pt x="2319451" y="9248"/>
                  </a:lnTo>
                  <a:close/>
                </a:path>
                <a:path w="3806825" h="2823845">
                  <a:moveTo>
                    <a:pt x="2365680" y="11414"/>
                  </a:moveTo>
                  <a:lnTo>
                    <a:pt x="910751" y="353868"/>
                  </a:lnTo>
                  <a:lnTo>
                    <a:pt x="929449" y="336420"/>
                  </a:lnTo>
                  <a:lnTo>
                    <a:pt x="2341162" y="4138"/>
                  </a:lnTo>
                  <a:lnTo>
                    <a:pt x="2365680" y="11414"/>
                  </a:lnTo>
                  <a:close/>
                </a:path>
                <a:path w="3806825" h="2823845">
                  <a:moveTo>
                    <a:pt x="2411471" y="13683"/>
                  </a:moveTo>
                  <a:lnTo>
                    <a:pt x="870780" y="376324"/>
                  </a:lnTo>
                  <a:lnTo>
                    <a:pt x="889252" y="358928"/>
                  </a:lnTo>
                  <a:lnTo>
                    <a:pt x="2387179" y="6354"/>
                  </a:lnTo>
                  <a:lnTo>
                    <a:pt x="2411471" y="13683"/>
                  </a:lnTo>
                  <a:close/>
                </a:path>
                <a:path w="3806825" h="2823845">
                  <a:moveTo>
                    <a:pt x="2456799" y="16061"/>
                  </a:moveTo>
                  <a:lnTo>
                    <a:pt x="831271" y="398670"/>
                  </a:lnTo>
                  <a:lnTo>
                    <a:pt x="849513" y="381329"/>
                  </a:lnTo>
                  <a:lnTo>
                    <a:pt x="2432738" y="8677"/>
                  </a:lnTo>
                  <a:lnTo>
                    <a:pt x="2456799" y="16061"/>
                  </a:lnTo>
                  <a:close/>
                </a:path>
                <a:path w="3806825" h="2823845">
                  <a:moveTo>
                    <a:pt x="2525316" y="26028"/>
                  </a:moveTo>
                  <a:lnTo>
                    <a:pt x="774393" y="438152"/>
                  </a:lnTo>
                  <a:lnTo>
                    <a:pt x="810244" y="403619"/>
                  </a:lnTo>
                  <a:lnTo>
                    <a:pt x="2477826" y="11112"/>
                  </a:lnTo>
                  <a:lnTo>
                    <a:pt x="2525316" y="26028"/>
                  </a:lnTo>
                  <a:close/>
                </a:path>
                <a:path w="3806825" h="2823845">
                  <a:moveTo>
                    <a:pt x="2569373" y="28705"/>
                  </a:moveTo>
                  <a:lnTo>
                    <a:pt x="736153" y="460200"/>
                  </a:lnTo>
                  <a:lnTo>
                    <a:pt x="753752" y="443010"/>
                  </a:lnTo>
                  <a:lnTo>
                    <a:pt x="2545957" y="21169"/>
                  </a:lnTo>
                  <a:lnTo>
                    <a:pt x="2569373" y="28705"/>
                  </a:lnTo>
                  <a:close/>
                </a:path>
                <a:path w="3806825" h="2823845">
                  <a:moveTo>
                    <a:pt x="2658717" y="46817"/>
                  </a:moveTo>
                  <a:lnTo>
                    <a:pt x="664270" y="516260"/>
                  </a:lnTo>
                  <a:lnTo>
                    <a:pt x="715787" y="464993"/>
                  </a:lnTo>
                  <a:lnTo>
                    <a:pt x="2589739" y="23911"/>
                  </a:lnTo>
                  <a:lnTo>
                    <a:pt x="2658717" y="46817"/>
                  </a:lnTo>
                  <a:close/>
                </a:path>
                <a:path w="3806825" h="2823845">
                  <a:moveTo>
                    <a:pt x="2723430" y="57679"/>
                  </a:moveTo>
                  <a:lnTo>
                    <a:pt x="611196" y="554847"/>
                  </a:lnTo>
                  <a:lnTo>
                    <a:pt x="644486" y="520917"/>
                  </a:lnTo>
                  <a:lnTo>
                    <a:pt x="2678501" y="42160"/>
                  </a:lnTo>
                  <a:lnTo>
                    <a:pt x="2723430" y="57679"/>
                  </a:lnTo>
                  <a:close/>
                </a:path>
                <a:path w="3806825" h="2823845">
                  <a:moveTo>
                    <a:pt x="2830003" y="84783"/>
                  </a:moveTo>
                  <a:lnTo>
                    <a:pt x="527901" y="626640"/>
                  </a:lnTo>
                  <a:lnTo>
                    <a:pt x="543644" y="609888"/>
                  </a:lnTo>
                  <a:lnTo>
                    <a:pt x="591881" y="559393"/>
                  </a:lnTo>
                  <a:lnTo>
                    <a:pt x="2742745" y="53133"/>
                  </a:lnTo>
                  <a:lnTo>
                    <a:pt x="2808441" y="76811"/>
                  </a:lnTo>
                  <a:lnTo>
                    <a:pt x="2830003" y="84783"/>
                  </a:lnTo>
                  <a:close/>
                </a:path>
                <a:path w="3806825" h="2823845">
                  <a:moveTo>
                    <a:pt x="2952722" y="121133"/>
                  </a:moveTo>
                  <a:lnTo>
                    <a:pt x="434280" y="713912"/>
                  </a:lnTo>
                  <a:lnTo>
                    <a:pt x="448940" y="697414"/>
                  </a:lnTo>
                  <a:lnTo>
                    <a:pt x="478821" y="664287"/>
                  </a:lnTo>
                  <a:lnTo>
                    <a:pt x="509424" y="630989"/>
                  </a:lnTo>
                  <a:lnTo>
                    <a:pt x="2848480" y="80434"/>
                  </a:lnTo>
                  <a:lnTo>
                    <a:pt x="2890722" y="96585"/>
                  </a:lnTo>
                  <a:lnTo>
                    <a:pt x="2932242" y="112906"/>
                  </a:lnTo>
                  <a:lnTo>
                    <a:pt x="2952722" y="121133"/>
                  </a:lnTo>
                  <a:close/>
                </a:path>
                <a:path w="3806825" h="2823845">
                  <a:moveTo>
                    <a:pt x="3466937" y="2074582"/>
                  </a:moveTo>
                  <a:lnTo>
                    <a:pt x="845365" y="2691635"/>
                  </a:lnTo>
                  <a:lnTo>
                    <a:pt x="825659" y="2683226"/>
                  </a:lnTo>
                  <a:lnTo>
                    <a:pt x="786847" y="2666267"/>
                  </a:lnTo>
                  <a:lnTo>
                    <a:pt x="748860" y="2649114"/>
                  </a:lnTo>
                  <a:lnTo>
                    <a:pt x="711708" y="2631765"/>
                  </a:lnTo>
                  <a:lnTo>
                    <a:pt x="675415" y="2614213"/>
                  </a:lnTo>
                  <a:lnTo>
                    <a:pt x="639996" y="2596456"/>
                  </a:lnTo>
                  <a:lnTo>
                    <a:pt x="605474" y="2578487"/>
                  </a:lnTo>
                  <a:lnTo>
                    <a:pt x="571862" y="2560305"/>
                  </a:lnTo>
                  <a:lnTo>
                    <a:pt x="536272" y="2529540"/>
                  </a:lnTo>
                  <a:lnTo>
                    <a:pt x="520283" y="2520257"/>
                  </a:lnTo>
                  <a:lnTo>
                    <a:pt x="473749" y="2492069"/>
                  </a:lnTo>
                  <a:lnTo>
                    <a:pt x="429410" y="2463364"/>
                  </a:lnTo>
                  <a:lnTo>
                    <a:pt x="412219" y="2441316"/>
                  </a:lnTo>
                  <a:lnTo>
                    <a:pt x="398188" y="2431571"/>
                  </a:lnTo>
                  <a:lnTo>
                    <a:pt x="357611" y="2401981"/>
                  </a:lnTo>
                  <a:lnTo>
                    <a:pt x="328932" y="2369590"/>
                  </a:lnTo>
                  <a:lnTo>
                    <a:pt x="316438" y="2359484"/>
                  </a:lnTo>
                  <a:lnTo>
                    <a:pt x="304207" y="2349316"/>
                  </a:lnTo>
                  <a:lnTo>
                    <a:pt x="292236" y="2339086"/>
                  </a:lnTo>
                  <a:lnTo>
                    <a:pt x="277620" y="2316432"/>
                  </a:lnTo>
                  <a:lnTo>
                    <a:pt x="266182" y="2306078"/>
                  </a:lnTo>
                  <a:lnTo>
                    <a:pt x="255012" y="2295660"/>
                  </a:lnTo>
                  <a:lnTo>
                    <a:pt x="244109" y="2285179"/>
                  </a:lnTo>
                  <a:lnTo>
                    <a:pt x="233476" y="2274635"/>
                  </a:lnTo>
                  <a:lnTo>
                    <a:pt x="220205" y="2251664"/>
                  </a:lnTo>
                  <a:lnTo>
                    <a:pt x="210114" y="2240992"/>
                  </a:lnTo>
                  <a:lnTo>
                    <a:pt x="200293" y="2230257"/>
                  </a:lnTo>
                  <a:lnTo>
                    <a:pt x="187837" y="2207095"/>
                  </a:lnTo>
                  <a:lnTo>
                    <a:pt x="178567" y="2196229"/>
                  </a:lnTo>
                  <a:lnTo>
                    <a:pt x="169574" y="2185299"/>
                  </a:lnTo>
                  <a:lnTo>
                    <a:pt x="160857" y="2174304"/>
                  </a:lnTo>
                  <a:lnTo>
                    <a:pt x="149509" y="2150881"/>
                  </a:lnTo>
                  <a:lnTo>
                    <a:pt x="141350" y="2139754"/>
                  </a:lnTo>
                  <a:lnTo>
                    <a:pt x="133470" y="2128562"/>
                  </a:lnTo>
                  <a:lnTo>
                    <a:pt x="122960" y="2104942"/>
                  </a:lnTo>
                  <a:lnTo>
                    <a:pt x="115636" y="2093618"/>
                  </a:lnTo>
                  <a:lnTo>
                    <a:pt x="108596" y="2082228"/>
                  </a:lnTo>
                  <a:lnTo>
                    <a:pt x="101841" y="2070771"/>
                  </a:lnTo>
                  <a:lnTo>
                    <a:pt x="92458" y="2046886"/>
                  </a:lnTo>
                  <a:lnTo>
                    <a:pt x="86268" y="2035296"/>
                  </a:lnTo>
                  <a:lnTo>
                    <a:pt x="80361" y="2023639"/>
                  </a:lnTo>
                  <a:lnTo>
                    <a:pt x="71828" y="1999553"/>
                  </a:lnTo>
                  <a:lnTo>
                    <a:pt x="66489" y="1987763"/>
                  </a:lnTo>
                  <a:lnTo>
                    <a:pt x="61435" y="1975905"/>
                  </a:lnTo>
                  <a:lnTo>
                    <a:pt x="53756" y="1951619"/>
                  </a:lnTo>
                  <a:lnTo>
                    <a:pt x="49272" y="1939627"/>
                  </a:lnTo>
                  <a:lnTo>
                    <a:pt x="45074" y="1927568"/>
                  </a:lnTo>
                  <a:lnTo>
                    <a:pt x="38252" y="1903080"/>
                  </a:lnTo>
                  <a:lnTo>
                    <a:pt x="34627" y="1890886"/>
                  </a:lnTo>
                  <a:lnTo>
                    <a:pt x="31289" y="1878625"/>
                  </a:lnTo>
                  <a:lnTo>
                    <a:pt x="25326" y="1853934"/>
                  </a:lnTo>
                  <a:lnTo>
                    <a:pt x="22559" y="1841538"/>
                  </a:lnTo>
                  <a:lnTo>
                    <a:pt x="20078" y="1829075"/>
                  </a:lnTo>
                  <a:lnTo>
                    <a:pt x="14974" y="1804182"/>
                  </a:lnTo>
                  <a:lnTo>
                    <a:pt x="13066" y="1791584"/>
                  </a:lnTo>
                  <a:lnTo>
                    <a:pt x="11445" y="1778919"/>
                  </a:lnTo>
                  <a:lnTo>
                    <a:pt x="7200" y="1753824"/>
                  </a:lnTo>
                  <a:lnTo>
                    <a:pt x="6149" y="1741024"/>
                  </a:lnTo>
                  <a:lnTo>
                    <a:pt x="5384" y="1728157"/>
                  </a:lnTo>
                  <a:lnTo>
                    <a:pt x="4903" y="1715223"/>
                  </a:lnTo>
                  <a:lnTo>
                    <a:pt x="1798" y="1689860"/>
                  </a:lnTo>
                  <a:lnTo>
                    <a:pt x="1885" y="1676793"/>
                  </a:lnTo>
                  <a:lnTo>
                    <a:pt x="2256" y="1663658"/>
                  </a:lnTo>
                  <a:lnTo>
                    <a:pt x="0" y="1638095"/>
                  </a:lnTo>
                  <a:lnTo>
                    <a:pt x="936" y="1624828"/>
                  </a:lnTo>
                  <a:lnTo>
                    <a:pt x="2156" y="1611494"/>
                  </a:lnTo>
                  <a:lnTo>
                    <a:pt x="750" y="1585730"/>
                  </a:lnTo>
                  <a:lnTo>
                    <a:pt x="2531" y="1572264"/>
                  </a:lnTo>
                  <a:lnTo>
                    <a:pt x="4591" y="1558732"/>
                  </a:lnTo>
                  <a:lnTo>
                    <a:pt x="4021" y="1532772"/>
                  </a:lnTo>
                  <a:lnTo>
                    <a:pt x="6641" y="1519109"/>
                  </a:lnTo>
                  <a:lnTo>
                    <a:pt x="9538" y="1505380"/>
                  </a:lnTo>
                  <a:lnTo>
                    <a:pt x="12712" y="1491585"/>
                  </a:lnTo>
                  <a:lnTo>
                    <a:pt x="13252" y="1465364"/>
                  </a:lnTo>
                  <a:lnTo>
                    <a:pt x="16979" y="1451440"/>
                  </a:lnTo>
                  <a:lnTo>
                    <a:pt x="20980" y="1437451"/>
                  </a:lnTo>
                  <a:lnTo>
                    <a:pt x="25251" y="1423399"/>
                  </a:lnTo>
                  <a:lnTo>
                    <a:pt x="26884" y="1396920"/>
                  </a:lnTo>
                  <a:lnTo>
                    <a:pt x="31698" y="1382740"/>
                  </a:lnTo>
                  <a:lnTo>
                    <a:pt x="36780" y="1368497"/>
                  </a:lnTo>
                  <a:lnTo>
                    <a:pt x="42131" y="1354190"/>
                  </a:lnTo>
                  <a:lnTo>
                    <a:pt x="44840" y="1327458"/>
                  </a:lnTo>
                  <a:lnTo>
                    <a:pt x="50727" y="1313026"/>
                  </a:lnTo>
                  <a:lnTo>
                    <a:pt x="56878" y="1298531"/>
                  </a:lnTo>
                  <a:lnTo>
                    <a:pt x="63290" y="1283975"/>
                  </a:lnTo>
                  <a:lnTo>
                    <a:pt x="67054" y="1256995"/>
                  </a:lnTo>
                  <a:lnTo>
                    <a:pt x="88635" y="1212774"/>
                  </a:lnTo>
                  <a:lnTo>
                    <a:pt x="104304" y="1182992"/>
                  </a:lnTo>
                  <a:lnTo>
                    <a:pt x="109605" y="1155650"/>
                  </a:lnTo>
                  <a:lnTo>
                    <a:pt x="135743" y="1110356"/>
                  </a:lnTo>
                  <a:lnTo>
                    <a:pt x="164087" y="1064544"/>
                  </a:lnTo>
                  <a:lnTo>
                    <a:pt x="171113" y="1036796"/>
                  </a:lnTo>
                  <a:lnTo>
                    <a:pt x="202324" y="990308"/>
                  </a:lnTo>
                  <a:lnTo>
                    <a:pt x="224297" y="959042"/>
                  </a:lnTo>
                  <a:lnTo>
                    <a:pt x="247179" y="927562"/>
                  </a:lnTo>
                  <a:lnTo>
                    <a:pt x="270960" y="895871"/>
                  </a:lnTo>
                  <a:lnTo>
                    <a:pt x="295614" y="863974"/>
                  </a:lnTo>
                  <a:lnTo>
                    <a:pt x="321127" y="831874"/>
                  </a:lnTo>
                  <a:lnTo>
                    <a:pt x="360960" y="783358"/>
                  </a:lnTo>
                  <a:lnTo>
                    <a:pt x="388534" y="750773"/>
                  </a:lnTo>
                  <a:lnTo>
                    <a:pt x="416896" y="718004"/>
                  </a:lnTo>
                  <a:lnTo>
                    <a:pt x="2970106" y="117041"/>
                  </a:lnTo>
                  <a:lnTo>
                    <a:pt x="3010106" y="133720"/>
                  </a:lnTo>
                  <a:lnTo>
                    <a:pt x="3049320" y="150584"/>
                  </a:lnTo>
                  <a:lnTo>
                    <a:pt x="3087721" y="167640"/>
                  </a:lnTo>
                  <a:lnTo>
                    <a:pt x="3125295" y="184890"/>
                  </a:lnTo>
                  <a:lnTo>
                    <a:pt x="3162017" y="202341"/>
                  </a:lnTo>
                  <a:lnTo>
                    <a:pt x="3197878" y="219994"/>
                  </a:lnTo>
                  <a:lnTo>
                    <a:pt x="3232849" y="237857"/>
                  </a:lnTo>
                  <a:lnTo>
                    <a:pt x="3266919" y="255932"/>
                  </a:lnTo>
                  <a:lnTo>
                    <a:pt x="3316289" y="283452"/>
                  </a:lnTo>
                  <a:lnTo>
                    <a:pt x="3350941" y="314437"/>
                  </a:lnTo>
                  <a:lnTo>
                    <a:pt x="3366452" y="323833"/>
                  </a:lnTo>
                  <a:lnTo>
                    <a:pt x="3411526" y="352365"/>
                  </a:lnTo>
                  <a:lnTo>
                    <a:pt x="3457283" y="393783"/>
                  </a:lnTo>
                  <a:lnTo>
                    <a:pt x="3471065" y="403587"/>
                  </a:lnTo>
                  <a:lnTo>
                    <a:pt x="3510872" y="433358"/>
                  </a:lnTo>
                  <a:lnTo>
                    <a:pt x="3539033" y="465871"/>
                  </a:lnTo>
                  <a:lnTo>
                    <a:pt x="3551264" y="476039"/>
                  </a:lnTo>
                  <a:lnTo>
                    <a:pt x="3563235" y="486269"/>
                  </a:lnTo>
                  <a:lnTo>
                    <a:pt x="3574941" y="496560"/>
                  </a:lnTo>
                  <a:lnTo>
                    <a:pt x="3589289" y="519277"/>
                  </a:lnTo>
                  <a:lnTo>
                    <a:pt x="3600460" y="529695"/>
                  </a:lnTo>
                  <a:lnTo>
                    <a:pt x="3611362" y="540176"/>
                  </a:lnTo>
                  <a:lnTo>
                    <a:pt x="3621995" y="550720"/>
                  </a:lnTo>
                  <a:lnTo>
                    <a:pt x="3635267" y="573691"/>
                  </a:lnTo>
                  <a:lnTo>
                    <a:pt x="3645358" y="584362"/>
                  </a:lnTo>
                  <a:lnTo>
                    <a:pt x="3655178" y="595098"/>
                  </a:lnTo>
                  <a:lnTo>
                    <a:pt x="3664724" y="605898"/>
                  </a:lnTo>
                  <a:lnTo>
                    <a:pt x="3676904" y="629125"/>
                  </a:lnTo>
                  <a:lnTo>
                    <a:pt x="3685897" y="640056"/>
                  </a:lnTo>
                  <a:lnTo>
                    <a:pt x="3694614" y="651051"/>
                  </a:lnTo>
                  <a:lnTo>
                    <a:pt x="3703052" y="662112"/>
                  </a:lnTo>
                  <a:lnTo>
                    <a:pt x="3714121" y="685601"/>
                  </a:lnTo>
                  <a:lnTo>
                    <a:pt x="3722001" y="696793"/>
                  </a:lnTo>
                  <a:lnTo>
                    <a:pt x="3729602" y="708051"/>
                  </a:lnTo>
                  <a:lnTo>
                    <a:pt x="3739832" y="731737"/>
                  </a:lnTo>
                  <a:lnTo>
                    <a:pt x="3746872" y="743127"/>
                  </a:lnTo>
                  <a:lnTo>
                    <a:pt x="3753629" y="754584"/>
                  </a:lnTo>
                  <a:lnTo>
                    <a:pt x="3763013" y="778469"/>
                  </a:lnTo>
                  <a:lnTo>
                    <a:pt x="3769203" y="790059"/>
                  </a:lnTo>
                  <a:lnTo>
                    <a:pt x="3775110" y="801716"/>
                  </a:lnTo>
                  <a:lnTo>
                    <a:pt x="3783644" y="825802"/>
                  </a:lnTo>
                  <a:lnTo>
                    <a:pt x="3788983" y="837592"/>
                  </a:lnTo>
                  <a:lnTo>
                    <a:pt x="3794037" y="849449"/>
                  </a:lnTo>
                  <a:lnTo>
                    <a:pt x="3798806" y="861374"/>
                  </a:lnTo>
                  <a:lnTo>
                    <a:pt x="3806199" y="885728"/>
                  </a:lnTo>
                  <a:lnTo>
                    <a:pt x="3806429" y="885674"/>
                  </a:lnTo>
                  <a:lnTo>
                    <a:pt x="3806197" y="1498940"/>
                  </a:lnTo>
                  <a:lnTo>
                    <a:pt x="3792181" y="1541380"/>
                  </a:lnTo>
                  <a:lnTo>
                    <a:pt x="3785507" y="1555998"/>
                  </a:lnTo>
                  <a:lnTo>
                    <a:pt x="3781479" y="1583040"/>
                  </a:lnTo>
                  <a:lnTo>
                    <a:pt x="3759130" y="1627442"/>
                  </a:lnTo>
                  <a:lnTo>
                    <a:pt x="3742956" y="1657343"/>
                  </a:lnTo>
                  <a:lnTo>
                    <a:pt x="3737402" y="1684744"/>
                  </a:lnTo>
                  <a:lnTo>
                    <a:pt x="3710523" y="1730212"/>
                  </a:lnTo>
                  <a:lnTo>
                    <a:pt x="3681448" y="1776197"/>
                  </a:lnTo>
                  <a:lnTo>
                    <a:pt x="3671279" y="1791638"/>
                  </a:lnTo>
                  <a:lnTo>
                    <a:pt x="3663785" y="1819496"/>
                  </a:lnTo>
                  <a:lnTo>
                    <a:pt x="3631174" y="1866312"/>
                  </a:lnTo>
                  <a:lnTo>
                    <a:pt x="3608292" y="1897793"/>
                  </a:lnTo>
                  <a:lnTo>
                    <a:pt x="3584511" y="1929484"/>
                  </a:lnTo>
                  <a:lnTo>
                    <a:pt x="3559857" y="1961381"/>
                  </a:lnTo>
                  <a:lnTo>
                    <a:pt x="3534344" y="1993480"/>
                  </a:lnTo>
                  <a:lnTo>
                    <a:pt x="3507996" y="2025776"/>
                  </a:lnTo>
                  <a:lnTo>
                    <a:pt x="3480823" y="2058266"/>
                  </a:lnTo>
                  <a:lnTo>
                    <a:pt x="3466937" y="2074582"/>
                  </a:lnTo>
                  <a:close/>
                </a:path>
                <a:path w="3806825" h="2823845">
                  <a:moveTo>
                    <a:pt x="3361438" y="2177696"/>
                  </a:moveTo>
                  <a:lnTo>
                    <a:pt x="985781" y="2736866"/>
                  </a:lnTo>
                  <a:lnTo>
                    <a:pt x="943895" y="2720631"/>
                  </a:lnTo>
                  <a:lnTo>
                    <a:pt x="902749" y="2704222"/>
                  </a:lnTo>
                  <a:lnTo>
                    <a:pt x="862358" y="2687635"/>
                  </a:lnTo>
                  <a:lnTo>
                    <a:pt x="3449944" y="2078581"/>
                  </a:lnTo>
                  <a:lnTo>
                    <a:pt x="3421191" y="2111443"/>
                  </a:lnTo>
                  <a:lnTo>
                    <a:pt x="3391684" y="2144482"/>
                  </a:lnTo>
                  <a:lnTo>
                    <a:pt x="3361438" y="2177696"/>
                  </a:lnTo>
                  <a:close/>
                </a:path>
                <a:path w="3806825" h="2823845">
                  <a:moveTo>
                    <a:pt x="3279834" y="2249092"/>
                  </a:moveTo>
                  <a:lnTo>
                    <a:pt x="1090663" y="2764368"/>
                  </a:lnTo>
                  <a:lnTo>
                    <a:pt x="1068764" y="2756476"/>
                  </a:lnTo>
                  <a:lnTo>
                    <a:pt x="1004081" y="2732559"/>
                  </a:lnTo>
                  <a:lnTo>
                    <a:pt x="3343137" y="2182003"/>
                  </a:lnTo>
                  <a:lnTo>
                    <a:pt x="3295914" y="2232260"/>
                  </a:lnTo>
                  <a:lnTo>
                    <a:pt x="3279834" y="2249092"/>
                  </a:lnTo>
                  <a:close/>
                </a:path>
                <a:path w="3806825" h="2823845">
                  <a:moveTo>
                    <a:pt x="3210985" y="2304438"/>
                  </a:moveTo>
                  <a:lnTo>
                    <a:pt x="1176970" y="2783195"/>
                  </a:lnTo>
                  <a:lnTo>
                    <a:pt x="1109816" y="2759860"/>
                  </a:lnTo>
                  <a:lnTo>
                    <a:pt x="3260681" y="2253600"/>
                  </a:lnTo>
                  <a:lnTo>
                    <a:pt x="3210985" y="2304438"/>
                  </a:lnTo>
                  <a:close/>
                </a:path>
                <a:path w="3806825" h="2823845">
                  <a:moveTo>
                    <a:pt x="3156999" y="2343239"/>
                  </a:moveTo>
                  <a:lnTo>
                    <a:pt x="1242595" y="2793842"/>
                  </a:lnTo>
                  <a:lnTo>
                    <a:pt x="1196754" y="2778538"/>
                  </a:lnTo>
                  <a:lnTo>
                    <a:pt x="3191202" y="2309095"/>
                  </a:lnTo>
                  <a:lnTo>
                    <a:pt x="3156999" y="2343239"/>
                  </a:lnTo>
                  <a:close/>
                </a:path>
                <a:path w="3806825" h="2823845">
                  <a:moveTo>
                    <a:pt x="3101719" y="2382345"/>
                  </a:moveTo>
                  <a:lnTo>
                    <a:pt x="1309514" y="2804185"/>
                  </a:lnTo>
                  <a:lnTo>
                    <a:pt x="1262820" y="2789082"/>
                  </a:lnTo>
                  <a:lnTo>
                    <a:pt x="3136772" y="2348000"/>
                  </a:lnTo>
                  <a:lnTo>
                    <a:pt x="3101719" y="2382345"/>
                  </a:lnTo>
                  <a:close/>
                </a:path>
                <a:path w="3806825" h="2823845">
                  <a:moveTo>
                    <a:pt x="3063216" y="2404454"/>
                  </a:moveTo>
                  <a:lnTo>
                    <a:pt x="1353836" y="2806800"/>
                  </a:lnTo>
                  <a:lnTo>
                    <a:pt x="1330156" y="2799327"/>
                  </a:lnTo>
                  <a:lnTo>
                    <a:pt x="3081078" y="2387203"/>
                  </a:lnTo>
                  <a:lnTo>
                    <a:pt x="3063216" y="2404454"/>
                  </a:lnTo>
                  <a:close/>
                </a:path>
                <a:path w="3806825" h="2823845">
                  <a:moveTo>
                    <a:pt x="3005958" y="2444026"/>
                  </a:moveTo>
                  <a:lnTo>
                    <a:pt x="1422733" y="2816678"/>
                  </a:lnTo>
                  <a:lnTo>
                    <a:pt x="1374736" y="2801881"/>
                  </a:lnTo>
                  <a:lnTo>
                    <a:pt x="3042317" y="2409374"/>
                  </a:lnTo>
                  <a:lnTo>
                    <a:pt x="3005958" y="2444026"/>
                  </a:lnTo>
                  <a:close/>
                </a:path>
                <a:path w="3806825" h="2823845">
                  <a:moveTo>
                    <a:pt x="2966219" y="2466426"/>
                  </a:moveTo>
                  <a:lnTo>
                    <a:pt x="1468292" y="2819001"/>
                  </a:lnTo>
                  <a:lnTo>
                    <a:pt x="1444000" y="2811672"/>
                  </a:lnTo>
                  <a:lnTo>
                    <a:pt x="2984692" y="2449031"/>
                  </a:lnTo>
                  <a:lnTo>
                    <a:pt x="2966219" y="2466426"/>
                  </a:lnTo>
                  <a:close/>
                </a:path>
                <a:path w="3806825" h="2823845">
                  <a:moveTo>
                    <a:pt x="2926022" y="2488935"/>
                  </a:moveTo>
                  <a:lnTo>
                    <a:pt x="1514309" y="2821217"/>
                  </a:lnTo>
                  <a:lnTo>
                    <a:pt x="1489791" y="2813941"/>
                  </a:lnTo>
                  <a:lnTo>
                    <a:pt x="2944720" y="2471487"/>
                  </a:lnTo>
                  <a:lnTo>
                    <a:pt x="2926022" y="2488935"/>
                  </a:lnTo>
                  <a:close/>
                </a:path>
                <a:path w="3806825" h="2823845">
                  <a:moveTo>
                    <a:pt x="2885404" y="2511542"/>
                  </a:moveTo>
                  <a:lnTo>
                    <a:pt x="1560746" y="2823334"/>
                  </a:lnTo>
                  <a:lnTo>
                    <a:pt x="1536020" y="2816107"/>
                  </a:lnTo>
                  <a:lnTo>
                    <a:pt x="2904310" y="2494045"/>
                  </a:lnTo>
                  <a:lnTo>
                    <a:pt x="2885404" y="2511542"/>
                  </a:lnTo>
                  <a:close/>
                </a:path>
                <a:path w="3806825" h="2823845">
                  <a:moveTo>
                    <a:pt x="2822277" y="2539448"/>
                  </a:moveTo>
                  <a:lnTo>
                    <a:pt x="1629693" y="2820153"/>
                  </a:lnTo>
                  <a:lnTo>
                    <a:pt x="1604679" y="2812993"/>
                  </a:lnTo>
                  <a:lnTo>
                    <a:pt x="2841471" y="2521883"/>
                  </a:lnTo>
                  <a:lnTo>
                    <a:pt x="2822277" y="2539448"/>
                  </a:lnTo>
                  <a:close/>
                </a:path>
                <a:path w="3806825" h="2823845">
                  <a:moveTo>
                    <a:pt x="2780711" y="2562279"/>
                  </a:moveTo>
                  <a:lnTo>
                    <a:pt x="1677078" y="2822046"/>
                  </a:lnTo>
                  <a:lnTo>
                    <a:pt x="1651886" y="2814929"/>
                  </a:lnTo>
                  <a:lnTo>
                    <a:pt x="2800084" y="2544672"/>
                  </a:lnTo>
                  <a:lnTo>
                    <a:pt x="2780711" y="2562279"/>
                  </a:lnTo>
                  <a:close/>
                </a:path>
                <a:path w="3806825" h="2823845">
                  <a:moveTo>
                    <a:pt x="2716294" y="2590488"/>
                  </a:moveTo>
                  <a:lnTo>
                    <a:pt x="1747314" y="2818562"/>
                  </a:lnTo>
                  <a:lnTo>
                    <a:pt x="1721885" y="2811500"/>
                  </a:lnTo>
                  <a:lnTo>
                    <a:pt x="2735904" y="2572825"/>
                  </a:lnTo>
                  <a:lnTo>
                    <a:pt x="2716294" y="2590488"/>
                  </a:lnTo>
                  <a:close/>
                </a:path>
                <a:path w="3806825" h="2823845">
                  <a:moveTo>
                    <a:pt x="2651214" y="2618853"/>
                  </a:moveTo>
                  <a:lnTo>
                    <a:pt x="1818214" y="2814921"/>
                  </a:lnTo>
                  <a:lnTo>
                    <a:pt x="1792576" y="2807908"/>
                  </a:lnTo>
                  <a:lnTo>
                    <a:pt x="2671032" y="2601141"/>
                  </a:lnTo>
                  <a:lnTo>
                    <a:pt x="2651214" y="2618853"/>
                  </a:lnTo>
                  <a:close/>
                </a:path>
                <a:path w="3806825" h="2823845">
                  <a:moveTo>
                    <a:pt x="2585575" y="2647350"/>
                  </a:moveTo>
                  <a:lnTo>
                    <a:pt x="1889673" y="2811148"/>
                  </a:lnTo>
                  <a:lnTo>
                    <a:pt x="1863853" y="2804178"/>
                  </a:lnTo>
                  <a:lnTo>
                    <a:pt x="2605575" y="2629595"/>
                  </a:lnTo>
                  <a:lnTo>
                    <a:pt x="2585575" y="2647350"/>
                  </a:lnTo>
                  <a:close/>
                </a:path>
                <a:path w="3806825" h="2823845">
                  <a:moveTo>
                    <a:pt x="2473229" y="2686840"/>
                  </a:moveTo>
                  <a:lnTo>
                    <a:pt x="2007838" y="2796382"/>
                  </a:lnTo>
                  <a:lnTo>
                    <a:pt x="1981794" y="2789465"/>
                  </a:lnTo>
                  <a:lnTo>
                    <a:pt x="2493454" y="2669033"/>
                  </a:lnTo>
                  <a:lnTo>
                    <a:pt x="2473229" y="2686840"/>
                  </a:lnTo>
                  <a:close/>
                </a:path>
              </a:pathLst>
            </a:custGeom>
            <a:solidFill>
              <a:srgbClr val="FF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 rot="20880000">
            <a:off x="8296812" y="5153385"/>
            <a:ext cx="743266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b="1" spc="275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600" b="1" spc="405" baseline="1157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-7" baseline="1157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0880000">
            <a:off x="7362164" y="5776703"/>
            <a:ext cx="82164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75">
                <a:solidFill>
                  <a:srgbClr val="FFFFFF"/>
                </a:solidFill>
                <a:latin typeface="Arial"/>
                <a:cs typeface="Arial"/>
              </a:rPr>
              <a:t>zo</a:t>
            </a:r>
            <a:r>
              <a:rPr sz="3600" spc="405" baseline="1157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7" baseline="1157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0880000">
            <a:off x="8256019" y="5595917"/>
            <a:ext cx="64796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75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3600" spc="-15" baseline="1157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20880000">
            <a:off x="7628464" y="6138568"/>
            <a:ext cx="83700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7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sz="3600" spc="405" baseline="1157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" baseline="1157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0880000">
            <a:off x="8512784" y="5987052"/>
            <a:ext cx="41301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75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0880000">
            <a:off x="8981746" y="5363965"/>
            <a:ext cx="128924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35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3600" spc="352" baseline="1157">
                <a:solidFill>
                  <a:srgbClr val="FFFFFF"/>
                </a:solidFill>
                <a:latin typeface="Arial"/>
                <a:cs typeface="Arial"/>
              </a:rPr>
              <a:t>vore</a:t>
            </a:r>
            <a:r>
              <a:rPr sz="3600" spc="352" baseline="2314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 baseline="231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0880000">
            <a:off x="8977476" y="5809903"/>
            <a:ext cx="108795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25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3600" spc="337" baseline="1157">
                <a:solidFill>
                  <a:srgbClr val="FFFFFF"/>
                </a:solidFill>
                <a:latin typeface="Arial"/>
                <a:cs typeface="Arial"/>
              </a:rPr>
              <a:t>rste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20880000">
            <a:off x="7675133" y="6424899"/>
            <a:ext cx="199625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25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3600" spc="375" baseline="1157">
                <a:solidFill>
                  <a:srgbClr val="FFFFFF"/>
                </a:solidFill>
                <a:latin typeface="Arial"/>
                <a:cs typeface="Arial"/>
              </a:rPr>
              <a:t>orli</a:t>
            </a:r>
            <a:r>
              <a:rPr sz="3600" spc="375" baseline="2314">
                <a:solidFill>
                  <a:srgbClr val="FFFFFF"/>
                </a:solidFill>
                <a:latin typeface="Arial"/>
                <a:cs typeface="Arial"/>
              </a:rPr>
              <a:t>chti</a:t>
            </a:r>
            <a:r>
              <a:rPr sz="3600" spc="375" baseline="3472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600" baseline="347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20880000">
            <a:off x="9733345" y="6128952"/>
            <a:ext cx="49150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7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64897" y="4945138"/>
            <a:ext cx="1289050" cy="1179195"/>
          </a:xfrm>
          <a:custGeom>
            <a:avLst/>
            <a:gdLst/>
            <a:ahLst/>
            <a:cxnLst/>
            <a:rect l="l" t="t" r="r" b="b"/>
            <a:pathLst>
              <a:path w="1289050" h="1179195">
                <a:moveTo>
                  <a:pt x="1288884" y="151155"/>
                </a:moveTo>
                <a:lnTo>
                  <a:pt x="1276121" y="112293"/>
                </a:lnTo>
                <a:lnTo>
                  <a:pt x="1239862" y="93967"/>
                </a:lnTo>
                <a:lnTo>
                  <a:pt x="57124" y="0"/>
                </a:lnTo>
                <a:lnTo>
                  <a:pt x="43141" y="711"/>
                </a:lnTo>
                <a:lnTo>
                  <a:pt x="9321" y="22821"/>
                </a:lnTo>
                <a:lnTo>
                  <a:pt x="0" y="48818"/>
                </a:lnTo>
                <a:lnTo>
                  <a:pt x="762" y="62522"/>
                </a:lnTo>
                <a:lnTo>
                  <a:pt x="517055" y="1148461"/>
                </a:lnTo>
                <a:lnTo>
                  <a:pt x="547154" y="1175575"/>
                </a:lnTo>
                <a:lnTo>
                  <a:pt x="560933" y="1178585"/>
                </a:lnTo>
                <a:lnTo>
                  <a:pt x="571550" y="1178052"/>
                </a:lnTo>
                <a:lnTo>
                  <a:pt x="574916" y="1177886"/>
                </a:lnTo>
                <a:lnTo>
                  <a:pt x="608736" y="1155776"/>
                </a:lnTo>
                <a:lnTo>
                  <a:pt x="1273162" y="186512"/>
                </a:lnTo>
                <a:lnTo>
                  <a:pt x="1286040" y="164604"/>
                </a:lnTo>
                <a:lnTo>
                  <a:pt x="1288884" y="151155"/>
                </a:lnTo>
                <a:close/>
              </a:path>
            </a:pathLst>
          </a:custGeom>
          <a:solidFill>
            <a:srgbClr val="FF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170" y="3518757"/>
            <a:ext cx="4679315" cy="17970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tabLst>
                <a:tab pos="2061210" algn="l"/>
                <a:tab pos="2797810" algn="l"/>
              </a:tabLst>
            </a:pP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r	v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d	j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760730">
              <a:lnSpc>
                <a:spcPct val="100000"/>
              </a:lnSpc>
              <a:spcBef>
                <a:spcPts val="434"/>
              </a:spcBef>
            </a:pPr>
            <a:r>
              <a:rPr sz="1750" spc="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750">
              <a:latin typeface="Arial"/>
              <a:cs typeface="Arial"/>
            </a:endParaRPr>
          </a:p>
          <a:p>
            <a:pPr marL="760730">
              <a:lnSpc>
                <a:spcPct val="100000"/>
              </a:lnSpc>
              <a:spcBef>
                <a:spcPts val="300"/>
              </a:spcBef>
            </a:pP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7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842" y="314232"/>
            <a:ext cx="7670358" cy="67389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127156" y="342798"/>
            <a:ext cx="2475865" cy="199390"/>
          </a:xfrm>
          <a:custGeom>
            <a:avLst/>
            <a:gdLst/>
            <a:ahLst/>
            <a:cxnLst/>
            <a:rect l="l" t="t" r="r" b="b"/>
            <a:pathLst>
              <a:path w="2475865" h="199390">
                <a:moveTo>
                  <a:pt x="0" y="0"/>
                </a:moveTo>
                <a:lnTo>
                  <a:pt x="2475764" y="0"/>
                </a:lnTo>
                <a:lnTo>
                  <a:pt x="2475764" y="199098"/>
                </a:lnTo>
                <a:lnTo>
                  <a:pt x="0" y="199098"/>
                </a:lnTo>
                <a:lnTo>
                  <a:pt x="0" y="0"/>
                </a:lnTo>
                <a:close/>
              </a:path>
            </a:pathLst>
          </a:custGeom>
          <a:solidFill>
            <a:srgbClr val="00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7156" y="7009185"/>
            <a:ext cx="2475865" cy="199390"/>
          </a:xfrm>
          <a:custGeom>
            <a:avLst/>
            <a:gdLst/>
            <a:ahLst/>
            <a:cxnLst/>
            <a:rect l="l" t="t" r="r" b="b"/>
            <a:pathLst>
              <a:path w="2475865" h="199390">
                <a:moveTo>
                  <a:pt x="0" y="0"/>
                </a:moveTo>
                <a:lnTo>
                  <a:pt x="2475764" y="0"/>
                </a:lnTo>
                <a:lnTo>
                  <a:pt x="2475764" y="199099"/>
                </a:lnTo>
                <a:lnTo>
                  <a:pt x="0" y="199099"/>
                </a:lnTo>
                <a:lnTo>
                  <a:pt x="0" y="0"/>
                </a:lnTo>
                <a:close/>
              </a:path>
            </a:pathLst>
          </a:custGeom>
          <a:solidFill>
            <a:srgbClr val="00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15221" y="435389"/>
            <a:ext cx="2087880" cy="81343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515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Indeling</a:t>
            </a:r>
            <a:r>
              <a:rPr sz="175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gebouw</a:t>
            </a:r>
            <a:endParaRPr sz="1750">
              <a:latin typeface="Arial"/>
              <a:cs typeface="Arial"/>
            </a:endParaRPr>
          </a:p>
          <a:p>
            <a:pPr marL="12700" marR="5080" algn="ctr">
              <a:lnSpc>
                <a:spcPct val="115399"/>
              </a:lnSpc>
              <a:spcBef>
                <a:spcPts val="8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Padualaan 101 Hogeschool </a:t>
            </a:r>
            <a:r>
              <a:rPr sz="1300" spc="-3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Utrecht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04670" y="590119"/>
            <a:ext cx="870585" cy="1276350"/>
            <a:chOff x="3804670" y="590119"/>
            <a:chExt cx="870585" cy="1276350"/>
          </a:xfrm>
        </p:grpSpPr>
        <p:sp>
          <p:nvSpPr>
            <p:cNvPr id="7" name="object 7"/>
            <p:cNvSpPr/>
            <p:nvPr/>
          </p:nvSpPr>
          <p:spPr>
            <a:xfrm>
              <a:off x="3804670" y="590119"/>
              <a:ext cx="870585" cy="1276350"/>
            </a:xfrm>
            <a:custGeom>
              <a:avLst/>
              <a:gdLst/>
              <a:ahLst/>
              <a:cxnLst/>
              <a:rect l="l" t="t" r="r" b="b"/>
              <a:pathLst>
                <a:path w="870585" h="1276350">
                  <a:moveTo>
                    <a:pt x="435177" y="1276099"/>
                  </a:moveTo>
                  <a:lnTo>
                    <a:pt x="235784" y="1076613"/>
                  </a:lnTo>
                  <a:lnTo>
                    <a:pt x="235784" y="822364"/>
                  </a:lnTo>
                  <a:lnTo>
                    <a:pt x="195173" y="798496"/>
                  </a:lnTo>
                  <a:lnTo>
                    <a:pt x="157520" y="770511"/>
                  </a:lnTo>
                  <a:lnTo>
                    <a:pt x="123135" y="738718"/>
                  </a:lnTo>
                  <a:lnTo>
                    <a:pt x="92327" y="703424"/>
                  </a:lnTo>
                  <a:lnTo>
                    <a:pt x="65409" y="664938"/>
                  </a:lnTo>
                  <a:lnTo>
                    <a:pt x="42689" y="623566"/>
                  </a:lnTo>
                  <a:lnTo>
                    <a:pt x="24478" y="579616"/>
                  </a:lnTo>
                  <a:lnTo>
                    <a:pt x="11085" y="533397"/>
                  </a:lnTo>
                  <a:lnTo>
                    <a:pt x="2823" y="485215"/>
                  </a:lnTo>
                  <a:lnTo>
                    <a:pt x="0" y="435378"/>
                  </a:lnTo>
                  <a:lnTo>
                    <a:pt x="2553" y="387940"/>
                  </a:lnTo>
                  <a:lnTo>
                    <a:pt x="10037" y="341982"/>
                  </a:lnTo>
                  <a:lnTo>
                    <a:pt x="22186" y="297768"/>
                  </a:lnTo>
                  <a:lnTo>
                    <a:pt x="38734" y="255565"/>
                  </a:lnTo>
                  <a:lnTo>
                    <a:pt x="59416" y="215638"/>
                  </a:lnTo>
                  <a:lnTo>
                    <a:pt x="83966" y="178253"/>
                  </a:lnTo>
                  <a:lnTo>
                    <a:pt x="112119" y="143675"/>
                  </a:lnTo>
                  <a:lnTo>
                    <a:pt x="143609" y="112171"/>
                  </a:lnTo>
                  <a:lnTo>
                    <a:pt x="178171" y="84005"/>
                  </a:lnTo>
                  <a:lnTo>
                    <a:pt x="215538" y="59443"/>
                  </a:lnTo>
                  <a:lnTo>
                    <a:pt x="255447" y="38752"/>
                  </a:lnTo>
                  <a:lnTo>
                    <a:pt x="297631" y="22196"/>
                  </a:lnTo>
                  <a:lnTo>
                    <a:pt x="341824" y="10042"/>
                  </a:lnTo>
                  <a:lnTo>
                    <a:pt x="387761" y="2554"/>
                  </a:lnTo>
                  <a:lnTo>
                    <a:pt x="435177" y="0"/>
                  </a:lnTo>
                  <a:lnTo>
                    <a:pt x="482593" y="2554"/>
                  </a:lnTo>
                  <a:lnTo>
                    <a:pt x="528530" y="10042"/>
                  </a:lnTo>
                  <a:lnTo>
                    <a:pt x="572723" y="22196"/>
                  </a:lnTo>
                  <a:lnTo>
                    <a:pt x="614907" y="38752"/>
                  </a:lnTo>
                  <a:lnTo>
                    <a:pt x="654816" y="59443"/>
                  </a:lnTo>
                  <a:lnTo>
                    <a:pt x="692184" y="84005"/>
                  </a:lnTo>
                  <a:lnTo>
                    <a:pt x="726745" y="112171"/>
                  </a:lnTo>
                  <a:lnTo>
                    <a:pt x="758235" y="143675"/>
                  </a:lnTo>
                  <a:lnTo>
                    <a:pt x="786388" y="178253"/>
                  </a:lnTo>
                  <a:lnTo>
                    <a:pt x="810938" y="215638"/>
                  </a:lnTo>
                  <a:lnTo>
                    <a:pt x="831620" y="255565"/>
                  </a:lnTo>
                  <a:lnTo>
                    <a:pt x="848168" y="297768"/>
                  </a:lnTo>
                  <a:lnTo>
                    <a:pt x="860317" y="341982"/>
                  </a:lnTo>
                  <a:lnTo>
                    <a:pt x="867801" y="387940"/>
                  </a:lnTo>
                  <a:lnTo>
                    <a:pt x="870355" y="435378"/>
                  </a:lnTo>
                  <a:lnTo>
                    <a:pt x="867535" y="485215"/>
                  </a:lnTo>
                  <a:lnTo>
                    <a:pt x="859283" y="533397"/>
                  </a:lnTo>
                  <a:lnTo>
                    <a:pt x="845905" y="579616"/>
                  </a:lnTo>
                  <a:lnTo>
                    <a:pt x="827709" y="623566"/>
                  </a:lnTo>
                  <a:lnTo>
                    <a:pt x="805002" y="664938"/>
                  </a:lnTo>
                  <a:lnTo>
                    <a:pt x="778092" y="703424"/>
                  </a:lnTo>
                  <a:lnTo>
                    <a:pt x="747286" y="738718"/>
                  </a:lnTo>
                  <a:lnTo>
                    <a:pt x="712893" y="770511"/>
                  </a:lnTo>
                  <a:lnTo>
                    <a:pt x="675218" y="798496"/>
                  </a:lnTo>
                  <a:lnTo>
                    <a:pt x="634570" y="822364"/>
                  </a:lnTo>
                  <a:lnTo>
                    <a:pt x="634570" y="1076613"/>
                  </a:lnTo>
                  <a:lnTo>
                    <a:pt x="435177" y="1276099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398" y="679978"/>
              <a:ext cx="689353" cy="6887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79489" y="663641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311" y="710622"/>
                  </a:moveTo>
                  <a:lnTo>
                    <a:pt x="311814" y="707950"/>
                  </a:lnTo>
                  <a:lnTo>
                    <a:pt x="268977" y="699974"/>
                  </a:lnTo>
                  <a:lnTo>
                    <a:pt x="227438" y="686815"/>
                  </a:lnTo>
                  <a:lnTo>
                    <a:pt x="187818" y="668667"/>
                  </a:lnTo>
                  <a:lnTo>
                    <a:pt x="150717" y="645806"/>
                  </a:lnTo>
                  <a:lnTo>
                    <a:pt x="116698" y="618579"/>
                  </a:lnTo>
                  <a:lnTo>
                    <a:pt x="86268" y="587392"/>
                  </a:lnTo>
                  <a:lnTo>
                    <a:pt x="59880" y="552711"/>
                  </a:lnTo>
                  <a:lnTo>
                    <a:pt x="37937" y="515060"/>
                  </a:lnTo>
                  <a:lnTo>
                    <a:pt x="20769" y="475012"/>
                  </a:lnTo>
                  <a:lnTo>
                    <a:pt x="8633" y="433162"/>
                  </a:lnTo>
                  <a:lnTo>
                    <a:pt x="1710" y="390137"/>
                  </a:lnTo>
                  <a:lnTo>
                    <a:pt x="0" y="355311"/>
                  </a:lnTo>
                  <a:lnTo>
                    <a:pt x="106" y="346588"/>
                  </a:lnTo>
                  <a:lnTo>
                    <a:pt x="3845" y="303176"/>
                  </a:lnTo>
                  <a:lnTo>
                    <a:pt x="12869" y="260547"/>
                  </a:lnTo>
                  <a:lnTo>
                    <a:pt x="27046" y="219339"/>
                  </a:lnTo>
                  <a:lnTo>
                    <a:pt x="46160" y="180176"/>
                  </a:lnTo>
                  <a:lnTo>
                    <a:pt x="69922" y="143652"/>
                  </a:lnTo>
                  <a:lnTo>
                    <a:pt x="97976" y="110311"/>
                  </a:lnTo>
                  <a:lnTo>
                    <a:pt x="129904" y="80651"/>
                  </a:lnTo>
                  <a:lnTo>
                    <a:pt x="165222" y="55123"/>
                  </a:lnTo>
                  <a:lnTo>
                    <a:pt x="203395" y="34113"/>
                  </a:lnTo>
                  <a:lnTo>
                    <a:pt x="243854" y="17933"/>
                  </a:lnTo>
                  <a:lnTo>
                    <a:pt x="285993" y="6827"/>
                  </a:lnTo>
                  <a:lnTo>
                    <a:pt x="329175" y="962"/>
                  </a:lnTo>
                  <a:lnTo>
                    <a:pt x="355311" y="0"/>
                  </a:lnTo>
                  <a:lnTo>
                    <a:pt x="364033" y="106"/>
                  </a:lnTo>
                  <a:lnTo>
                    <a:pt x="407446" y="3845"/>
                  </a:lnTo>
                  <a:lnTo>
                    <a:pt x="450074" y="12869"/>
                  </a:lnTo>
                  <a:lnTo>
                    <a:pt x="491282" y="27046"/>
                  </a:lnTo>
                  <a:lnTo>
                    <a:pt x="530445" y="46160"/>
                  </a:lnTo>
                  <a:lnTo>
                    <a:pt x="566970" y="69922"/>
                  </a:lnTo>
                  <a:lnTo>
                    <a:pt x="600310" y="97976"/>
                  </a:lnTo>
                  <a:lnTo>
                    <a:pt x="629970" y="129904"/>
                  </a:lnTo>
                  <a:lnTo>
                    <a:pt x="655498" y="165222"/>
                  </a:lnTo>
                  <a:lnTo>
                    <a:pt x="676508" y="203395"/>
                  </a:lnTo>
                  <a:lnTo>
                    <a:pt x="692688" y="243854"/>
                  </a:lnTo>
                  <a:lnTo>
                    <a:pt x="703795" y="285993"/>
                  </a:lnTo>
                  <a:lnTo>
                    <a:pt x="709660" y="329175"/>
                  </a:lnTo>
                  <a:lnTo>
                    <a:pt x="710622" y="355311"/>
                  </a:lnTo>
                  <a:lnTo>
                    <a:pt x="710515" y="364033"/>
                  </a:lnTo>
                  <a:lnTo>
                    <a:pt x="706776" y="407446"/>
                  </a:lnTo>
                  <a:lnTo>
                    <a:pt x="697752" y="450074"/>
                  </a:lnTo>
                  <a:lnTo>
                    <a:pt x="683575" y="491282"/>
                  </a:lnTo>
                  <a:lnTo>
                    <a:pt x="664461" y="530445"/>
                  </a:lnTo>
                  <a:lnTo>
                    <a:pt x="640700" y="566970"/>
                  </a:lnTo>
                  <a:lnTo>
                    <a:pt x="612646" y="600310"/>
                  </a:lnTo>
                  <a:lnTo>
                    <a:pt x="580718" y="629970"/>
                  </a:lnTo>
                  <a:lnTo>
                    <a:pt x="545399" y="655498"/>
                  </a:lnTo>
                  <a:lnTo>
                    <a:pt x="507226" y="676508"/>
                  </a:lnTo>
                  <a:lnTo>
                    <a:pt x="466768" y="692688"/>
                  </a:lnTo>
                  <a:lnTo>
                    <a:pt x="424628" y="703795"/>
                  </a:lnTo>
                  <a:lnTo>
                    <a:pt x="381446" y="709660"/>
                  </a:lnTo>
                  <a:lnTo>
                    <a:pt x="355311" y="710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2638" y="3021661"/>
            <a:ext cx="883285" cy="1295400"/>
            <a:chOff x="542638" y="3021661"/>
            <a:chExt cx="883285" cy="1295400"/>
          </a:xfrm>
        </p:grpSpPr>
        <p:sp>
          <p:nvSpPr>
            <p:cNvPr id="11" name="object 11"/>
            <p:cNvSpPr/>
            <p:nvPr/>
          </p:nvSpPr>
          <p:spPr>
            <a:xfrm>
              <a:off x="542638" y="3021661"/>
              <a:ext cx="883285" cy="1295400"/>
            </a:xfrm>
            <a:custGeom>
              <a:avLst/>
              <a:gdLst/>
              <a:ahLst/>
              <a:cxnLst/>
              <a:rect l="l" t="t" r="r" b="b"/>
              <a:pathLst>
                <a:path w="883285" h="1295400">
                  <a:moveTo>
                    <a:pt x="441617" y="1294984"/>
                  </a:moveTo>
                  <a:lnTo>
                    <a:pt x="239273" y="1092546"/>
                  </a:lnTo>
                  <a:lnTo>
                    <a:pt x="239273" y="834535"/>
                  </a:lnTo>
                  <a:lnTo>
                    <a:pt x="198061" y="810313"/>
                  </a:lnTo>
                  <a:lnTo>
                    <a:pt x="159851" y="781914"/>
                  </a:lnTo>
                  <a:lnTo>
                    <a:pt x="124957" y="749650"/>
                  </a:lnTo>
                  <a:lnTo>
                    <a:pt x="93694" y="713834"/>
                  </a:lnTo>
                  <a:lnTo>
                    <a:pt x="66377" y="674778"/>
                  </a:lnTo>
                  <a:lnTo>
                    <a:pt x="43321" y="632794"/>
                  </a:lnTo>
                  <a:lnTo>
                    <a:pt x="24840" y="588194"/>
                  </a:lnTo>
                  <a:lnTo>
                    <a:pt x="11250" y="541291"/>
                  </a:lnTo>
                  <a:lnTo>
                    <a:pt x="2864" y="492395"/>
                  </a:lnTo>
                  <a:lnTo>
                    <a:pt x="0" y="441821"/>
                  </a:lnTo>
                  <a:lnTo>
                    <a:pt x="2591" y="393681"/>
                  </a:lnTo>
                  <a:lnTo>
                    <a:pt x="10186" y="347043"/>
                  </a:lnTo>
                  <a:lnTo>
                    <a:pt x="22514" y="302175"/>
                  </a:lnTo>
                  <a:lnTo>
                    <a:pt x="39307" y="259347"/>
                  </a:lnTo>
                  <a:lnTo>
                    <a:pt x="60295" y="218829"/>
                  </a:lnTo>
                  <a:lnTo>
                    <a:pt x="85209" y="180891"/>
                  </a:lnTo>
                  <a:lnTo>
                    <a:pt x="113778" y="145801"/>
                  </a:lnTo>
                  <a:lnTo>
                    <a:pt x="145734" y="113831"/>
                  </a:lnTo>
                  <a:lnTo>
                    <a:pt x="180807" y="85248"/>
                  </a:lnTo>
                  <a:lnTo>
                    <a:pt x="218728" y="60323"/>
                  </a:lnTo>
                  <a:lnTo>
                    <a:pt x="259227" y="39325"/>
                  </a:lnTo>
                  <a:lnTo>
                    <a:pt x="302035" y="22525"/>
                  </a:lnTo>
                  <a:lnTo>
                    <a:pt x="346883" y="10190"/>
                  </a:lnTo>
                  <a:lnTo>
                    <a:pt x="393500" y="2592"/>
                  </a:lnTo>
                  <a:lnTo>
                    <a:pt x="441617" y="0"/>
                  </a:lnTo>
                  <a:lnTo>
                    <a:pt x="489735" y="2592"/>
                  </a:lnTo>
                  <a:lnTo>
                    <a:pt x="536352" y="10190"/>
                  </a:lnTo>
                  <a:lnTo>
                    <a:pt x="581199" y="22525"/>
                  </a:lnTo>
                  <a:lnTo>
                    <a:pt x="624007" y="39325"/>
                  </a:lnTo>
                  <a:lnTo>
                    <a:pt x="664506" y="60323"/>
                  </a:lnTo>
                  <a:lnTo>
                    <a:pt x="702427" y="85248"/>
                  </a:lnTo>
                  <a:lnTo>
                    <a:pt x="737500" y="113831"/>
                  </a:lnTo>
                  <a:lnTo>
                    <a:pt x="769456" y="145801"/>
                  </a:lnTo>
                  <a:lnTo>
                    <a:pt x="798026" y="180891"/>
                  </a:lnTo>
                  <a:lnTo>
                    <a:pt x="822939" y="218829"/>
                  </a:lnTo>
                  <a:lnTo>
                    <a:pt x="843927" y="259347"/>
                  </a:lnTo>
                  <a:lnTo>
                    <a:pt x="860720" y="302175"/>
                  </a:lnTo>
                  <a:lnTo>
                    <a:pt x="873049" y="347043"/>
                  </a:lnTo>
                  <a:lnTo>
                    <a:pt x="880644" y="393681"/>
                  </a:lnTo>
                  <a:lnTo>
                    <a:pt x="883235" y="441821"/>
                  </a:lnTo>
                  <a:lnTo>
                    <a:pt x="880374" y="492395"/>
                  </a:lnTo>
                  <a:lnTo>
                    <a:pt x="872000" y="541291"/>
                  </a:lnTo>
                  <a:lnTo>
                    <a:pt x="858424" y="588194"/>
                  </a:lnTo>
                  <a:lnTo>
                    <a:pt x="839958" y="632794"/>
                  </a:lnTo>
                  <a:lnTo>
                    <a:pt x="816915" y="674778"/>
                  </a:lnTo>
                  <a:lnTo>
                    <a:pt x="789607" y="713834"/>
                  </a:lnTo>
                  <a:lnTo>
                    <a:pt x="758346" y="749650"/>
                  </a:lnTo>
                  <a:lnTo>
                    <a:pt x="723443" y="781914"/>
                  </a:lnTo>
                  <a:lnTo>
                    <a:pt x="685211" y="810313"/>
                  </a:lnTo>
                  <a:lnTo>
                    <a:pt x="643961" y="834535"/>
                  </a:lnTo>
                  <a:lnTo>
                    <a:pt x="643961" y="1092546"/>
                  </a:lnTo>
                  <a:lnTo>
                    <a:pt x="441617" y="1294984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709" y="3112850"/>
              <a:ext cx="699555" cy="6989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8564" y="3096271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569" y="721139"/>
                  </a:moveTo>
                  <a:lnTo>
                    <a:pt x="316429" y="718427"/>
                  </a:lnTo>
                  <a:lnTo>
                    <a:pt x="272958" y="710333"/>
                  </a:lnTo>
                  <a:lnTo>
                    <a:pt x="230804" y="696979"/>
                  </a:lnTo>
                  <a:lnTo>
                    <a:pt x="190598" y="678563"/>
                  </a:lnTo>
                  <a:lnTo>
                    <a:pt x="152948" y="655364"/>
                  </a:lnTo>
                  <a:lnTo>
                    <a:pt x="118425" y="627733"/>
                  </a:lnTo>
                  <a:lnTo>
                    <a:pt x="87544" y="596085"/>
                  </a:lnTo>
                  <a:lnTo>
                    <a:pt x="60766" y="560891"/>
                  </a:lnTo>
                  <a:lnTo>
                    <a:pt x="38498" y="522683"/>
                  </a:lnTo>
                  <a:lnTo>
                    <a:pt x="21077" y="482041"/>
                  </a:lnTo>
                  <a:lnTo>
                    <a:pt x="8761" y="439573"/>
                  </a:lnTo>
                  <a:lnTo>
                    <a:pt x="1736" y="395911"/>
                  </a:lnTo>
                  <a:lnTo>
                    <a:pt x="0" y="360569"/>
                  </a:lnTo>
                  <a:lnTo>
                    <a:pt x="108" y="351718"/>
                  </a:lnTo>
                  <a:lnTo>
                    <a:pt x="3902" y="307662"/>
                  </a:lnTo>
                  <a:lnTo>
                    <a:pt x="13060" y="264403"/>
                  </a:lnTo>
                  <a:lnTo>
                    <a:pt x="27446" y="222585"/>
                  </a:lnTo>
                  <a:lnTo>
                    <a:pt x="46843" y="182843"/>
                  </a:lnTo>
                  <a:lnTo>
                    <a:pt x="70957" y="145778"/>
                  </a:lnTo>
                  <a:lnTo>
                    <a:pt x="99426" y="111944"/>
                  </a:lnTo>
                  <a:lnTo>
                    <a:pt x="131826" y="81845"/>
                  </a:lnTo>
                  <a:lnTo>
                    <a:pt x="167667" y="55939"/>
                  </a:lnTo>
                  <a:lnTo>
                    <a:pt x="206406" y="34618"/>
                  </a:lnTo>
                  <a:lnTo>
                    <a:pt x="247462" y="18199"/>
                  </a:lnTo>
                  <a:lnTo>
                    <a:pt x="290225" y="6928"/>
                  </a:lnTo>
                  <a:lnTo>
                    <a:pt x="334047" y="976"/>
                  </a:lnTo>
                  <a:lnTo>
                    <a:pt x="360569" y="0"/>
                  </a:lnTo>
                  <a:lnTo>
                    <a:pt x="369420" y="108"/>
                  </a:lnTo>
                  <a:lnTo>
                    <a:pt x="413476" y="3902"/>
                  </a:lnTo>
                  <a:lnTo>
                    <a:pt x="456735" y="13060"/>
                  </a:lnTo>
                  <a:lnTo>
                    <a:pt x="498553" y="27446"/>
                  </a:lnTo>
                  <a:lnTo>
                    <a:pt x="538295" y="46843"/>
                  </a:lnTo>
                  <a:lnTo>
                    <a:pt x="575360" y="70957"/>
                  </a:lnTo>
                  <a:lnTo>
                    <a:pt x="609194" y="99426"/>
                  </a:lnTo>
                  <a:lnTo>
                    <a:pt x="639293" y="131826"/>
                  </a:lnTo>
                  <a:lnTo>
                    <a:pt x="665199" y="167667"/>
                  </a:lnTo>
                  <a:lnTo>
                    <a:pt x="686520" y="206406"/>
                  </a:lnTo>
                  <a:lnTo>
                    <a:pt x="702939" y="247462"/>
                  </a:lnTo>
                  <a:lnTo>
                    <a:pt x="714210" y="290225"/>
                  </a:lnTo>
                  <a:lnTo>
                    <a:pt x="720162" y="334047"/>
                  </a:lnTo>
                  <a:lnTo>
                    <a:pt x="721139" y="360569"/>
                  </a:lnTo>
                  <a:lnTo>
                    <a:pt x="721030" y="369420"/>
                  </a:lnTo>
                  <a:lnTo>
                    <a:pt x="717236" y="413476"/>
                  </a:lnTo>
                  <a:lnTo>
                    <a:pt x="708078" y="456735"/>
                  </a:lnTo>
                  <a:lnTo>
                    <a:pt x="693692" y="498553"/>
                  </a:lnTo>
                  <a:lnTo>
                    <a:pt x="674295" y="538295"/>
                  </a:lnTo>
                  <a:lnTo>
                    <a:pt x="650181" y="575360"/>
                  </a:lnTo>
                  <a:lnTo>
                    <a:pt x="621712" y="609194"/>
                  </a:lnTo>
                  <a:lnTo>
                    <a:pt x="589312" y="639293"/>
                  </a:lnTo>
                  <a:lnTo>
                    <a:pt x="553471" y="665199"/>
                  </a:lnTo>
                  <a:lnTo>
                    <a:pt x="514732" y="686520"/>
                  </a:lnTo>
                  <a:lnTo>
                    <a:pt x="473676" y="702939"/>
                  </a:lnTo>
                  <a:lnTo>
                    <a:pt x="430913" y="714210"/>
                  </a:lnTo>
                  <a:lnTo>
                    <a:pt x="387091" y="720162"/>
                  </a:lnTo>
                  <a:lnTo>
                    <a:pt x="360569" y="72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974825" y="3095403"/>
            <a:ext cx="870585" cy="1276350"/>
            <a:chOff x="1974825" y="3095403"/>
            <a:chExt cx="870585" cy="1276350"/>
          </a:xfrm>
        </p:grpSpPr>
        <p:sp>
          <p:nvSpPr>
            <p:cNvPr id="15" name="object 15"/>
            <p:cNvSpPr/>
            <p:nvPr/>
          </p:nvSpPr>
          <p:spPr>
            <a:xfrm>
              <a:off x="1974825" y="3095403"/>
              <a:ext cx="870585" cy="1276350"/>
            </a:xfrm>
            <a:custGeom>
              <a:avLst/>
              <a:gdLst/>
              <a:ahLst/>
              <a:cxnLst/>
              <a:rect l="l" t="t" r="r" b="b"/>
              <a:pathLst>
                <a:path w="870585" h="1276350">
                  <a:moveTo>
                    <a:pt x="435177" y="1276098"/>
                  </a:moveTo>
                  <a:lnTo>
                    <a:pt x="235784" y="1076613"/>
                  </a:lnTo>
                  <a:lnTo>
                    <a:pt x="235784" y="822364"/>
                  </a:lnTo>
                  <a:lnTo>
                    <a:pt x="195173" y="798495"/>
                  </a:lnTo>
                  <a:lnTo>
                    <a:pt x="157520" y="770511"/>
                  </a:lnTo>
                  <a:lnTo>
                    <a:pt x="123135" y="738718"/>
                  </a:lnTo>
                  <a:lnTo>
                    <a:pt x="92327" y="703424"/>
                  </a:lnTo>
                  <a:lnTo>
                    <a:pt x="65409" y="664938"/>
                  </a:lnTo>
                  <a:lnTo>
                    <a:pt x="42689" y="623566"/>
                  </a:lnTo>
                  <a:lnTo>
                    <a:pt x="24478" y="579616"/>
                  </a:lnTo>
                  <a:lnTo>
                    <a:pt x="11085" y="533397"/>
                  </a:lnTo>
                  <a:lnTo>
                    <a:pt x="2823" y="485215"/>
                  </a:lnTo>
                  <a:lnTo>
                    <a:pt x="0" y="435378"/>
                  </a:lnTo>
                  <a:lnTo>
                    <a:pt x="2553" y="387940"/>
                  </a:lnTo>
                  <a:lnTo>
                    <a:pt x="10037" y="341982"/>
                  </a:lnTo>
                  <a:lnTo>
                    <a:pt x="22186" y="297768"/>
                  </a:lnTo>
                  <a:lnTo>
                    <a:pt x="38734" y="255565"/>
                  </a:lnTo>
                  <a:lnTo>
                    <a:pt x="59416" y="215638"/>
                  </a:lnTo>
                  <a:lnTo>
                    <a:pt x="83966" y="178253"/>
                  </a:lnTo>
                  <a:lnTo>
                    <a:pt x="112119" y="143675"/>
                  </a:lnTo>
                  <a:lnTo>
                    <a:pt x="143609" y="112171"/>
                  </a:lnTo>
                  <a:lnTo>
                    <a:pt x="178171" y="84005"/>
                  </a:lnTo>
                  <a:lnTo>
                    <a:pt x="215538" y="59443"/>
                  </a:lnTo>
                  <a:lnTo>
                    <a:pt x="255447" y="38752"/>
                  </a:lnTo>
                  <a:lnTo>
                    <a:pt x="297631" y="22196"/>
                  </a:lnTo>
                  <a:lnTo>
                    <a:pt x="341824" y="10042"/>
                  </a:lnTo>
                  <a:lnTo>
                    <a:pt x="387761" y="2554"/>
                  </a:lnTo>
                  <a:lnTo>
                    <a:pt x="435177" y="0"/>
                  </a:lnTo>
                  <a:lnTo>
                    <a:pt x="482593" y="2554"/>
                  </a:lnTo>
                  <a:lnTo>
                    <a:pt x="528530" y="10042"/>
                  </a:lnTo>
                  <a:lnTo>
                    <a:pt x="572723" y="22196"/>
                  </a:lnTo>
                  <a:lnTo>
                    <a:pt x="614907" y="38752"/>
                  </a:lnTo>
                  <a:lnTo>
                    <a:pt x="654816" y="59443"/>
                  </a:lnTo>
                  <a:lnTo>
                    <a:pt x="692183" y="84005"/>
                  </a:lnTo>
                  <a:lnTo>
                    <a:pt x="726745" y="112171"/>
                  </a:lnTo>
                  <a:lnTo>
                    <a:pt x="758235" y="143675"/>
                  </a:lnTo>
                  <a:lnTo>
                    <a:pt x="786388" y="178253"/>
                  </a:lnTo>
                  <a:lnTo>
                    <a:pt x="810938" y="215638"/>
                  </a:lnTo>
                  <a:lnTo>
                    <a:pt x="831620" y="255565"/>
                  </a:lnTo>
                  <a:lnTo>
                    <a:pt x="848168" y="297768"/>
                  </a:lnTo>
                  <a:lnTo>
                    <a:pt x="860317" y="341982"/>
                  </a:lnTo>
                  <a:lnTo>
                    <a:pt x="867801" y="387940"/>
                  </a:lnTo>
                  <a:lnTo>
                    <a:pt x="870354" y="435378"/>
                  </a:lnTo>
                  <a:lnTo>
                    <a:pt x="867535" y="485215"/>
                  </a:lnTo>
                  <a:lnTo>
                    <a:pt x="859283" y="533397"/>
                  </a:lnTo>
                  <a:lnTo>
                    <a:pt x="845905" y="579616"/>
                  </a:lnTo>
                  <a:lnTo>
                    <a:pt x="827709" y="623566"/>
                  </a:lnTo>
                  <a:lnTo>
                    <a:pt x="805002" y="664938"/>
                  </a:lnTo>
                  <a:lnTo>
                    <a:pt x="778092" y="703424"/>
                  </a:lnTo>
                  <a:lnTo>
                    <a:pt x="747286" y="738718"/>
                  </a:lnTo>
                  <a:lnTo>
                    <a:pt x="712892" y="770511"/>
                  </a:lnTo>
                  <a:lnTo>
                    <a:pt x="675218" y="798495"/>
                  </a:lnTo>
                  <a:lnTo>
                    <a:pt x="634570" y="822364"/>
                  </a:lnTo>
                  <a:lnTo>
                    <a:pt x="634570" y="1076613"/>
                  </a:lnTo>
                  <a:lnTo>
                    <a:pt x="435177" y="1276098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5554" y="3185261"/>
              <a:ext cx="689353" cy="6887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49644" y="316892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311" y="710622"/>
                  </a:moveTo>
                  <a:lnTo>
                    <a:pt x="311814" y="707949"/>
                  </a:lnTo>
                  <a:lnTo>
                    <a:pt x="268977" y="699974"/>
                  </a:lnTo>
                  <a:lnTo>
                    <a:pt x="227438" y="686814"/>
                  </a:lnTo>
                  <a:lnTo>
                    <a:pt x="187818" y="668667"/>
                  </a:lnTo>
                  <a:lnTo>
                    <a:pt x="150717" y="645806"/>
                  </a:lnTo>
                  <a:lnTo>
                    <a:pt x="116698" y="618579"/>
                  </a:lnTo>
                  <a:lnTo>
                    <a:pt x="86268" y="587392"/>
                  </a:lnTo>
                  <a:lnTo>
                    <a:pt x="59880" y="552711"/>
                  </a:lnTo>
                  <a:lnTo>
                    <a:pt x="37937" y="515060"/>
                  </a:lnTo>
                  <a:lnTo>
                    <a:pt x="20769" y="475011"/>
                  </a:lnTo>
                  <a:lnTo>
                    <a:pt x="8633" y="433162"/>
                  </a:lnTo>
                  <a:lnTo>
                    <a:pt x="1710" y="390137"/>
                  </a:lnTo>
                  <a:lnTo>
                    <a:pt x="0" y="355311"/>
                  </a:lnTo>
                  <a:lnTo>
                    <a:pt x="106" y="346588"/>
                  </a:lnTo>
                  <a:lnTo>
                    <a:pt x="3845" y="303176"/>
                  </a:lnTo>
                  <a:lnTo>
                    <a:pt x="12869" y="260547"/>
                  </a:lnTo>
                  <a:lnTo>
                    <a:pt x="27046" y="219339"/>
                  </a:lnTo>
                  <a:lnTo>
                    <a:pt x="46160" y="180176"/>
                  </a:lnTo>
                  <a:lnTo>
                    <a:pt x="69922" y="143652"/>
                  </a:lnTo>
                  <a:lnTo>
                    <a:pt x="97976" y="110311"/>
                  </a:lnTo>
                  <a:lnTo>
                    <a:pt x="129904" y="80651"/>
                  </a:lnTo>
                  <a:lnTo>
                    <a:pt x="165222" y="55123"/>
                  </a:lnTo>
                  <a:lnTo>
                    <a:pt x="203395" y="34113"/>
                  </a:lnTo>
                  <a:lnTo>
                    <a:pt x="243853" y="17933"/>
                  </a:lnTo>
                  <a:lnTo>
                    <a:pt x="285993" y="6827"/>
                  </a:lnTo>
                  <a:lnTo>
                    <a:pt x="329175" y="962"/>
                  </a:lnTo>
                  <a:lnTo>
                    <a:pt x="355311" y="0"/>
                  </a:lnTo>
                  <a:lnTo>
                    <a:pt x="364033" y="106"/>
                  </a:lnTo>
                  <a:lnTo>
                    <a:pt x="407446" y="3845"/>
                  </a:lnTo>
                  <a:lnTo>
                    <a:pt x="450074" y="12869"/>
                  </a:lnTo>
                  <a:lnTo>
                    <a:pt x="491282" y="27046"/>
                  </a:lnTo>
                  <a:lnTo>
                    <a:pt x="530445" y="46160"/>
                  </a:lnTo>
                  <a:lnTo>
                    <a:pt x="566969" y="69922"/>
                  </a:lnTo>
                  <a:lnTo>
                    <a:pt x="600310" y="97976"/>
                  </a:lnTo>
                  <a:lnTo>
                    <a:pt x="629970" y="129904"/>
                  </a:lnTo>
                  <a:lnTo>
                    <a:pt x="655498" y="165222"/>
                  </a:lnTo>
                  <a:lnTo>
                    <a:pt x="676508" y="203395"/>
                  </a:lnTo>
                  <a:lnTo>
                    <a:pt x="692688" y="243853"/>
                  </a:lnTo>
                  <a:lnTo>
                    <a:pt x="703794" y="285993"/>
                  </a:lnTo>
                  <a:lnTo>
                    <a:pt x="709659" y="329175"/>
                  </a:lnTo>
                  <a:lnTo>
                    <a:pt x="710622" y="355311"/>
                  </a:lnTo>
                  <a:lnTo>
                    <a:pt x="710515" y="364033"/>
                  </a:lnTo>
                  <a:lnTo>
                    <a:pt x="706776" y="407446"/>
                  </a:lnTo>
                  <a:lnTo>
                    <a:pt x="697752" y="450074"/>
                  </a:lnTo>
                  <a:lnTo>
                    <a:pt x="683575" y="491282"/>
                  </a:lnTo>
                  <a:lnTo>
                    <a:pt x="664461" y="530445"/>
                  </a:lnTo>
                  <a:lnTo>
                    <a:pt x="640699" y="566969"/>
                  </a:lnTo>
                  <a:lnTo>
                    <a:pt x="612646" y="600310"/>
                  </a:lnTo>
                  <a:lnTo>
                    <a:pt x="580718" y="629970"/>
                  </a:lnTo>
                  <a:lnTo>
                    <a:pt x="545399" y="655498"/>
                  </a:lnTo>
                  <a:lnTo>
                    <a:pt x="507226" y="676508"/>
                  </a:lnTo>
                  <a:lnTo>
                    <a:pt x="466768" y="692688"/>
                  </a:lnTo>
                  <a:lnTo>
                    <a:pt x="424628" y="703794"/>
                  </a:lnTo>
                  <a:lnTo>
                    <a:pt x="381446" y="709659"/>
                  </a:lnTo>
                  <a:lnTo>
                    <a:pt x="355311" y="710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97964" y="3104925"/>
            <a:ext cx="870585" cy="1276350"/>
            <a:chOff x="6797964" y="3104925"/>
            <a:chExt cx="870585" cy="1276350"/>
          </a:xfrm>
        </p:grpSpPr>
        <p:sp>
          <p:nvSpPr>
            <p:cNvPr id="19" name="object 19"/>
            <p:cNvSpPr/>
            <p:nvPr/>
          </p:nvSpPr>
          <p:spPr>
            <a:xfrm>
              <a:off x="6797964" y="3104925"/>
              <a:ext cx="870585" cy="1276350"/>
            </a:xfrm>
            <a:custGeom>
              <a:avLst/>
              <a:gdLst/>
              <a:ahLst/>
              <a:cxnLst/>
              <a:rect l="l" t="t" r="r" b="b"/>
              <a:pathLst>
                <a:path w="870584" h="1276350">
                  <a:moveTo>
                    <a:pt x="435177" y="1276098"/>
                  </a:moveTo>
                  <a:lnTo>
                    <a:pt x="235784" y="1076613"/>
                  </a:lnTo>
                  <a:lnTo>
                    <a:pt x="235784" y="822364"/>
                  </a:lnTo>
                  <a:lnTo>
                    <a:pt x="195173" y="798495"/>
                  </a:lnTo>
                  <a:lnTo>
                    <a:pt x="157520" y="770511"/>
                  </a:lnTo>
                  <a:lnTo>
                    <a:pt x="123135" y="738718"/>
                  </a:lnTo>
                  <a:lnTo>
                    <a:pt x="92327" y="703424"/>
                  </a:lnTo>
                  <a:lnTo>
                    <a:pt x="65409" y="664938"/>
                  </a:lnTo>
                  <a:lnTo>
                    <a:pt x="42689" y="623566"/>
                  </a:lnTo>
                  <a:lnTo>
                    <a:pt x="24478" y="579616"/>
                  </a:lnTo>
                  <a:lnTo>
                    <a:pt x="11085" y="533397"/>
                  </a:lnTo>
                  <a:lnTo>
                    <a:pt x="2823" y="485215"/>
                  </a:lnTo>
                  <a:lnTo>
                    <a:pt x="0" y="435378"/>
                  </a:lnTo>
                  <a:lnTo>
                    <a:pt x="2553" y="387940"/>
                  </a:lnTo>
                  <a:lnTo>
                    <a:pt x="10037" y="341982"/>
                  </a:lnTo>
                  <a:lnTo>
                    <a:pt x="22186" y="297768"/>
                  </a:lnTo>
                  <a:lnTo>
                    <a:pt x="38734" y="255565"/>
                  </a:lnTo>
                  <a:lnTo>
                    <a:pt x="59416" y="215638"/>
                  </a:lnTo>
                  <a:lnTo>
                    <a:pt x="83966" y="178253"/>
                  </a:lnTo>
                  <a:lnTo>
                    <a:pt x="112119" y="143675"/>
                  </a:lnTo>
                  <a:lnTo>
                    <a:pt x="143609" y="112171"/>
                  </a:lnTo>
                  <a:lnTo>
                    <a:pt x="178171" y="84005"/>
                  </a:lnTo>
                  <a:lnTo>
                    <a:pt x="215538" y="59443"/>
                  </a:lnTo>
                  <a:lnTo>
                    <a:pt x="255447" y="38752"/>
                  </a:lnTo>
                  <a:lnTo>
                    <a:pt x="297631" y="22196"/>
                  </a:lnTo>
                  <a:lnTo>
                    <a:pt x="341824" y="10042"/>
                  </a:lnTo>
                  <a:lnTo>
                    <a:pt x="387761" y="2554"/>
                  </a:lnTo>
                  <a:lnTo>
                    <a:pt x="435177" y="0"/>
                  </a:lnTo>
                  <a:lnTo>
                    <a:pt x="482593" y="2554"/>
                  </a:lnTo>
                  <a:lnTo>
                    <a:pt x="528530" y="10042"/>
                  </a:lnTo>
                  <a:lnTo>
                    <a:pt x="572723" y="22196"/>
                  </a:lnTo>
                  <a:lnTo>
                    <a:pt x="614907" y="38752"/>
                  </a:lnTo>
                  <a:lnTo>
                    <a:pt x="654816" y="59443"/>
                  </a:lnTo>
                  <a:lnTo>
                    <a:pt x="692183" y="84005"/>
                  </a:lnTo>
                  <a:lnTo>
                    <a:pt x="726745" y="112171"/>
                  </a:lnTo>
                  <a:lnTo>
                    <a:pt x="758235" y="143675"/>
                  </a:lnTo>
                  <a:lnTo>
                    <a:pt x="786388" y="178253"/>
                  </a:lnTo>
                  <a:lnTo>
                    <a:pt x="810938" y="215638"/>
                  </a:lnTo>
                  <a:lnTo>
                    <a:pt x="831620" y="255565"/>
                  </a:lnTo>
                  <a:lnTo>
                    <a:pt x="848168" y="297768"/>
                  </a:lnTo>
                  <a:lnTo>
                    <a:pt x="860317" y="341982"/>
                  </a:lnTo>
                  <a:lnTo>
                    <a:pt x="867801" y="387940"/>
                  </a:lnTo>
                  <a:lnTo>
                    <a:pt x="870354" y="435378"/>
                  </a:lnTo>
                  <a:lnTo>
                    <a:pt x="867535" y="485215"/>
                  </a:lnTo>
                  <a:lnTo>
                    <a:pt x="859283" y="533397"/>
                  </a:lnTo>
                  <a:lnTo>
                    <a:pt x="845905" y="579616"/>
                  </a:lnTo>
                  <a:lnTo>
                    <a:pt x="827709" y="623566"/>
                  </a:lnTo>
                  <a:lnTo>
                    <a:pt x="805002" y="664938"/>
                  </a:lnTo>
                  <a:lnTo>
                    <a:pt x="778092" y="703424"/>
                  </a:lnTo>
                  <a:lnTo>
                    <a:pt x="747286" y="738718"/>
                  </a:lnTo>
                  <a:lnTo>
                    <a:pt x="712892" y="770511"/>
                  </a:lnTo>
                  <a:lnTo>
                    <a:pt x="675218" y="798495"/>
                  </a:lnTo>
                  <a:lnTo>
                    <a:pt x="634570" y="822364"/>
                  </a:lnTo>
                  <a:lnTo>
                    <a:pt x="634570" y="1076613"/>
                  </a:lnTo>
                  <a:lnTo>
                    <a:pt x="435177" y="1276098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8693" y="3194783"/>
              <a:ext cx="689353" cy="6887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72783" y="3178446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311" y="710622"/>
                  </a:moveTo>
                  <a:lnTo>
                    <a:pt x="311814" y="707949"/>
                  </a:lnTo>
                  <a:lnTo>
                    <a:pt x="268977" y="699974"/>
                  </a:lnTo>
                  <a:lnTo>
                    <a:pt x="227438" y="686814"/>
                  </a:lnTo>
                  <a:lnTo>
                    <a:pt x="187818" y="668667"/>
                  </a:lnTo>
                  <a:lnTo>
                    <a:pt x="150717" y="645806"/>
                  </a:lnTo>
                  <a:lnTo>
                    <a:pt x="116698" y="618579"/>
                  </a:lnTo>
                  <a:lnTo>
                    <a:pt x="86268" y="587392"/>
                  </a:lnTo>
                  <a:lnTo>
                    <a:pt x="59880" y="552711"/>
                  </a:lnTo>
                  <a:lnTo>
                    <a:pt x="37937" y="515060"/>
                  </a:lnTo>
                  <a:lnTo>
                    <a:pt x="20769" y="475011"/>
                  </a:lnTo>
                  <a:lnTo>
                    <a:pt x="8633" y="433162"/>
                  </a:lnTo>
                  <a:lnTo>
                    <a:pt x="1710" y="390137"/>
                  </a:lnTo>
                  <a:lnTo>
                    <a:pt x="0" y="355311"/>
                  </a:lnTo>
                  <a:lnTo>
                    <a:pt x="106" y="346588"/>
                  </a:lnTo>
                  <a:lnTo>
                    <a:pt x="3845" y="303176"/>
                  </a:lnTo>
                  <a:lnTo>
                    <a:pt x="12869" y="260547"/>
                  </a:lnTo>
                  <a:lnTo>
                    <a:pt x="27046" y="219339"/>
                  </a:lnTo>
                  <a:lnTo>
                    <a:pt x="46160" y="180176"/>
                  </a:lnTo>
                  <a:lnTo>
                    <a:pt x="69922" y="143652"/>
                  </a:lnTo>
                  <a:lnTo>
                    <a:pt x="97976" y="110311"/>
                  </a:lnTo>
                  <a:lnTo>
                    <a:pt x="129904" y="80651"/>
                  </a:lnTo>
                  <a:lnTo>
                    <a:pt x="165222" y="55123"/>
                  </a:lnTo>
                  <a:lnTo>
                    <a:pt x="203395" y="34113"/>
                  </a:lnTo>
                  <a:lnTo>
                    <a:pt x="243853" y="17933"/>
                  </a:lnTo>
                  <a:lnTo>
                    <a:pt x="285993" y="6827"/>
                  </a:lnTo>
                  <a:lnTo>
                    <a:pt x="329175" y="962"/>
                  </a:lnTo>
                  <a:lnTo>
                    <a:pt x="355311" y="0"/>
                  </a:lnTo>
                  <a:lnTo>
                    <a:pt x="364033" y="106"/>
                  </a:lnTo>
                  <a:lnTo>
                    <a:pt x="407446" y="3845"/>
                  </a:lnTo>
                  <a:lnTo>
                    <a:pt x="450074" y="12869"/>
                  </a:lnTo>
                  <a:lnTo>
                    <a:pt x="491282" y="27046"/>
                  </a:lnTo>
                  <a:lnTo>
                    <a:pt x="530445" y="46160"/>
                  </a:lnTo>
                  <a:lnTo>
                    <a:pt x="566969" y="69922"/>
                  </a:lnTo>
                  <a:lnTo>
                    <a:pt x="600310" y="97976"/>
                  </a:lnTo>
                  <a:lnTo>
                    <a:pt x="629970" y="129904"/>
                  </a:lnTo>
                  <a:lnTo>
                    <a:pt x="655498" y="165222"/>
                  </a:lnTo>
                  <a:lnTo>
                    <a:pt x="676508" y="203395"/>
                  </a:lnTo>
                  <a:lnTo>
                    <a:pt x="692688" y="243853"/>
                  </a:lnTo>
                  <a:lnTo>
                    <a:pt x="703794" y="285993"/>
                  </a:lnTo>
                  <a:lnTo>
                    <a:pt x="709659" y="329175"/>
                  </a:lnTo>
                  <a:lnTo>
                    <a:pt x="710622" y="355311"/>
                  </a:lnTo>
                  <a:lnTo>
                    <a:pt x="710515" y="364033"/>
                  </a:lnTo>
                  <a:lnTo>
                    <a:pt x="706776" y="407446"/>
                  </a:lnTo>
                  <a:lnTo>
                    <a:pt x="697752" y="450074"/>
                  </a:lnTo>
                  <a:lnTo>
                    <a:pt x="683575" y="491282"/>
                  </a:lnTo>
                  <a:lnTo>
                    <a:pt x="664461" y="530445"/>
                  </a:lnTo>
                  <a:lnTo>
                    <a:pt x="640699" y="566969"/>
                  </a:lnTo>
                  <a:lnTo>
                    <a:pt x="612646" y="600310"/>
                  </a:lnTo>
                  <a:lnTo>
                    <a:pt x="580718" y="629970"/>
                  </a:lnTo>
                  <a:lnTo>
                    <a:pt x="545399" y="655498"/>
                  </a:lnTo>
                  <a:lnTo>
                    <a:pt x="507226" y="676508"/>
                  </a:lnTo>
                  <a:lnTo>
                    <a:pt x="466768" y="692688"/>
                  </a:lnTo>
                  <a:lnTo>
                    <a:pt x="424628" y="703794"/>
                  </a:lnTo>
                  <a:lnTo>
                    <a:pt x="381446" y="709659"/>
                  </a:lnTo>
                  <a:lnTo>
                    <a:pt x="355311" y="710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37139" y="3095403"/>
            <a:ext cx="870585" cy="1276350"/>
            <a:chOff x="5137139" y="3095403"/>
            <a:chExt cx="870585" cy="1276350"/>
          </a:xfrm>
        </p:grpSpPr>
        <p:sp>
          <p:nvSpPr>
            <p:cNvPr id="23" name="object 23"/>
            <p:cNvSpPr/>
            <p:nvPr/>
          </p:nvSpPr>
          <p:spPr>
            <a:xfrm>
              <a:off x="5137139" y="3095403"/>
              <a:ext cx="870585" cy="1276350"/>
            </a:xfrm>
            <a:custGeom>
              <a:avLst/>
              <a:gdLst/>
              <a:ahLst/>
              <a:cxnLst/>
              <a:rect l="l" t="t" r="r" b="b"/>
              <a:pathLst>
                <a:path w="870585" h="1276350">
                  <a:moveTo>
                    <a:pt x="435177" y="1276098"/>
                  </a:moveTo>
                  <a:lnTo>
                    <a:pt x="235784" y="1076613"/>
                  </a:lnTo>
                  <a:lnTo>
                    <a:pt x="235784" y="822364"/>
                  </a:lnTo>
                  <a:lnTo>
                    <a:pt x="195173" y="798495"/>
                  </a:lnTo>
                  <a:lnTo>
                    <a:pt x="157520" y="770511"/>
                  </a:lnTo>
                  <a:lnTo>
                    <a:pt x="123135" y="738718"/>
                  </a:lnTo>
                  <a:lnTo>
                    <a:pt x="92327" y="703424"/>
                  </a:lnTo>
                  <a:lnTo>
                    <a:pt x="65409" y="664938"/>
                  </a:lnTo>
                  <a:lnTo>
                    <a:pt x="42689" y="623566"/>
                  </a:lnTo>
                  <a:lnTo>
                    <a:pt x="24478" y="579616"/>
                  </a:lnTo>
                  <a:lnTo>
                    <a:pt x="11085" y="533397"/>
                  </a:lnTo>
                  <a:lnTo>
                    <a:pt x="2823" y="485215"/>
                  </a:lnTo>
                  <a:lnTo>
                    <a:pt x="0" y="435378"/>
                  </a:lnTo>
                  <a:lnTo>
                    <a:pt x="2553" y="387940"/>
                  </a:lnTo>
                  <a:lnTo>
                    <a:pt x="10037" y="341982"/>
                  </a:lnTo>
                  <a:lnTo>
                    <a:pt x="22186" y="297768"/>
                  </a:lnTo>
                  <a:lnTo>
                    <a:pt x="38734" y="255565"/>
                  </a:lnTo>
                  <a:lnTo>
                    <a:pt x="59416" y="215638"/>
                  </a:lnTo>
                  <a:lnTo>
                    <a:pt x="83966" y="178253"/>
                  </a:lnTo>
                  <a:lnTo>
                    <a:pt x="112119" y="143675"/>
                  </a:lnTo>
                  <a:lnTo>
                    <a:pt x="143609" y="112171"/>
                  </a:lnTo>
                  <a:lnTo>
                    <a:pt x="178171" y="84005"/>
                  </a:lnTo>
                  <a:lnTo>
                    <a:pt x="215538" y="59443"/>
                  </a:lnTo>
                  <a:lnTo>
                    <a:pt x="255447" y="38752"/>
                  </a:lnTo>
                  <a:lnTo>
                    <a:pt x="297631" y="22196"/>
                  </a:lnTo>
                  <a:lnTo>
                    <a:pt x="341824" y="10042"/>
                  </a:lnTo>
                  <a:lnTo>
                    <a:pt x="387761" y="2554"/>
                  </a:lnTo>
                  <a:lnTo>
                    <a:pt x="435177" y="0"/>
                  </a:lnTo>
                  <a:lnTo>
                    <a:pt x="482593" y="2554"/>
                  </a:lnTo>
                  <a:lnTo>
                    <a:pt x="528530" y="10042"/>
                  </a:lnTo>
                  <a:lnTo>
                    <a:pt x="572723" y="22196"/>
                  </a:lnTo>
                  <a:lnTo>
                    <a:pt x="614907" y="38752"/>
                  </a:lnTo>
                  <a:lnTo>
                    <a:pt x="654816" y="59443"/>
                  </a:lnTo>
                  <a:lnTo>
                    <a:pt x="692183" y="84005"/>
                  </a:lnTo>
                  <a:lnTo>
                    <a:pt x="726745" y="112171"/>
                  </a:lnTo>
                  <a:lnTo>
                    <a:pt x="758235" y="143675"/>
                  </a:lnTo>
                  <a:lnTo>
                    <a:pt x="786388" y="178253"/>
                  </a:lnTo>
                  <a:lnTo>
                    <a:pt x="810938" y="215638"/>
                  </a:lnTo>
                  <a:lnTo>
                    <a:pt x="831620" y="255565"/>
                  </a:lnTo>
                  <a:lnTo>
                    <a:pt x="848168" y="297768"/>
                  </a:lnTo>
                  <a:lnTo>
                    <a:pt x="860317" y="341982"/>
                  </a:lnTo>
                  <a:lnTo>
                    <a:pt x="867801" y="387940"/>
                  </a:lnTo>
                  <a:lnTo>
                    <a:pt x="870354" y="435378"/>
                  </a:lnTo>
                  <a:lnTo>
                    <a:pt x="867535" y="485215"/>
                  </a:lnTo>
                  <a:lnTo>
                    <a:pt x="859283" y="533397"/>
                  </a:lnTo>
                  <a:lnTo>
                    <a:pt x="845905" y="579616"/>
                  </a:lnTo>
                  <a:lnTo>
                    <a:pt x="827709" y="623566"/>
                  </a:lnTo>
                  <a:lnTo>
                    <a:pt x="805002" y="664938"/>
                  </a:lnTo>
                  <a:lnTo>
                    <a:pt x="778092" y="703424"/>
                  </a:lnTo>
                  <a:lnTo>
                    <a:pt x="747286" y="738718"/>
                  </a:lnTo>
                  <a:lnTo>
                    <a:pt x="712892" y="770511"/>
                  </a:lnTo>
                  <a:lnTo>
                    <a:pt x="675218" y="798495"/>
                  </a:lnTo>
                  <a:lnTo>
                    <a:pt x="634570" y="822364"/>
                  </a:lnTo>
                  <a:lnTo>
                    <a:pt x="634570" y="1076613"/>
                  </a:lnTo>
                  <a:lnTo>
                    <a:pt x="435177" y="1276098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868" y="3185261"/>
              <a:ext cx="689353" cy="6887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211957" y="316892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311" y="710622"/>
                  </a:moveTo>
                  <a:lnTo>
                    <a:pt x="311814" y="707949"/>
                  </a:lnTo>
                  <a:lnTo>
                    <a:pt x="268977" y="699974"/>
                  </a:lnTo>
                  <a:lnTo>
                    <a:pt x="227438" y="686814"/>
                  </a:lnTo>
                  <a:lnTo>
                    <a:pt x="187818" y="668667"/>
                  </a:lnTo>
                  <a:lnTo>
                    <a:pt x="150717" y="645806"/>
                  </a:lnTo>
                  <a:lnTo>
                    <a:pt x="116698" y="618579"/>
                  </a:lnTo>
                  <a:lnTo>
                    <a:pt x="86268" y="587392"/>
                  </a:lnTo>
                  <a:lnTo>
                    <a:pt x="59880" y="552711"/>
                  </a:lnTo>
                  <a:lnTo>
                    <a:pt x="37937" y="515060"/>
                  </a:lnTo>
                  <a:lnTo>
                    <a:pt x="20769" y="475011"/>
                  </a:lnTo>
                  <a:lnTo>
                    <a:pt x="8633" y="433162"/>
                  </a:lnTo>
                  <a:lnTo>
                    <a:pt x="1710" y="390137"/>
                  </a:lnTo>
                  <a:lnTo>
                    <a:pt x="0" y="355311"/>
                  </a:lnTo>
                  <a:lnTo>
                    <a:pt x="106" y="346588"/>
                  </a:lnTo>
                  <a:lnTo>
                    <a:pt x="3845" y="303176"/>
                  </a:lnTo>
                  <a:lnTo>
                    <a:pt x="12869" y="260547"/>
                  </a:lnTo>
                  <a:lnTo>
                    <a:pt x="27046" y="219339"/>
                  </a:lnTo>
                  <a:lnTo>
                    <a:pt x="46160" y="180176"/>
                  </a:lnTo>
                  <a:lnTo>
                    <a:pt x="69922" y="143652"/>
                  </a:lnTo>
                  <a:lnTo>
                    <a:pt x="97976" y="110311"/>
                  </a:lnTo>
                  <a:lnTo>
                    <a:pt x="129904" y="80651"/>
                  </a:lnTo>
                  <a:lnTo>
                    <a:pt x="165222" y="55123"/>
                  </a:lnTo>
                  <a:lnTo>
                    <a:pt x="203395" y="34113"/>
                  </a:lnTo>
                  <a:lnTo>
                    <a:pt x="243853" y="17933"/>
                  </a:lnTo>
                  <a:lnTo>
                    <a:pt x="285993" y="6827"/>
                  </a:lnTo>
                  <a:lnTo>
                    <a:pt x="329175" y="962"/>
                  </a:lnTo>
                  <a:lnTo>
                    <a:pt x="355311" y="0"/>
                  </a:lnTo>
                  <a:lnTo>
                    <a:pt x="364033" y="106"/>
                  </a:lnTo>
                  <a:lnTo>
                    <a:pt x="407446" y="3845"/>
                  </a:lnTo>
                  <a:lnTo>
                    <a:pt x="450074" y="12869"/>
                  </a:lnTo>
                  <a:lnTo>
                    <a:pt x="491282" y="27046"/>
                  </a:lnTo>
                  <a:lnTo>
                    <a:pt x="530445" y="46160"/>
                  </a:lnTo>
                  <a:lnTo>
                    <a:pt x="566969" y="69922"/>
                  </a:lnTo>
                  <a:lnTo>
                    <a:pt x="600310" y="97976"/>
                  </a:lnTo>
                  <a:lnTo>
                    <a:pt x="629970" y="129904"/>
                  </a:lnTo>
                  <a:lnTo>
                    <a:pt x="655498" y="165222"/>
                  </a:lnTo>
                  <a:lnTo>
                    <a:pt x="676508" y="203395"/>
                  </a:lnTo>
                  <a:lnTo>
                    <a:pt x="692688" y="243853"/>
                  </a:lnTo>
                  <a:lnTo>
                    <a:pt x="703794" y="285993"/>
                  </a:lnTo>
                  <a:lnTo>
                    <a:pt x="709659" y="329175"/>
                  </a:lnTo>
                  <a:lnTo>
                    <a:pt x="710622" y="355311"/>
                  </a:lnTo>
                  <a:lnTo>
                    <a:pt x="710515" y="364033"/>
                  </a:lnTo>
                  <a:lnTo>
                    <a:pt x="706776" y="407446"/>
                  </a:lnTo>
                  <a:lnTo>
                    <a:pt x="697752" y="450074"/>
                  </a:lnTo>
                  <a:lnTo>
                    <a:pt x="683575" y="491282"/>
                  </a:lnTo>
                  <a:lnTo>
                    <a:pt x="664461" y="530445"/>
                  </a:lnTo>
                  <a:lnTo>
                    <a:pt x="640699" y="566969"/>
                  </a:lnTo>
                  <a:lnTo>
                    <a:pt x="612646" y="600310"/>
                  </a:lnTo>
                  <a:lnTo>
                    <a:pt x="580718" y="629970"/>
                  </a:lnTo>
                  <a:lnTo>
                    <a:pt x="545399" y="655498"/>
                  </a:lnTo>
                  <a:lnTo>
                    <a:pt x="507226" y="676508"/>
                  </a:lnTo>
                  <a:lnTo>
                    <a:pt x="466768" y="692688"/>
                  </a:lnTo>
                  <a:lnTo>
                    <a:pt x="424628" y="703794"/>
                  </a:lnTo>
                  <a:lnTo>
                    <a:pt x="381446" y="709659"/>
                  </a:lnTo>
                  <a:lnTo>
                    <a:pt x="355311" y="710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742842" y="5141671"/>
            <a:ext cx="870585" cy="1276350"/>
            <a:chOff x="3804670" y="4840816"/>
            <a:chExt cx="870585" cy="1276350"/>
          </a:xfrm>
        </p:grpSpPr>
        <p:sp>
          <p:nvSpPr>
            <p:cNvPr id="27" name="object 27"/>
            <p:cNvSpPr/>
            <p:nvPr/>
          </p:nvSpPr>
          <p:spPr>
            <a:xfrm>
              <a:off x="3804670" y="4840816"/>
              <a:ext cx="870585" cy="1276350"/>
            </a:xfrm>
            <a:custGeom>
              <a:avLst/>
              <a:gdLst/>
              <a:ahLst/>
              <a:cxnLst/>
              <a:rect l="l" t="t" r="r" b="b"/>
              <a:pathLst>
                <a:path w="870585" h="1276350">
                  <a:moveTo>
                    <a:pt x="435177" y="1276099"/>
                  </a:moveTo>
                  <a:lnTo>
                    <a:pt x="235784" y="1076613"/>
                  </a:lnTo>
                  <a:lnTo>
                    <a:pt x="235784" y="822364"/>
                  </a:lnTo>
                  <a:lnTo>
                    <a:pt x="195173" y="798496"/>
                  </a:lnTo>
                  <a:lnTo>
                    <a:pt x="157520" y="770511"/>
                  </a:lnTo>
                  <a:lnTo>
                    <a:pt x="123135" y="738718"/>
                  </a:lnTo>
                  <a:lnTo>
                    <a:pt x="92327" y="703424"/>
                  </a:lnTo>
                  <a:lnTo>
                    <a:pt x="65409" y="664938"/>
                  </a:lnTo>
                  <a:lnTo>
                    <a:pt x="42689" y="623566"/>
                  </a:lnTo>
                  <a:lnTo>
                    <a:pt x="24478" y="579616"/>
                  </a:lnTo>
                  <a:lnTo>
                    <a:pt x="11085" y="533397"/>
                  </a:lnTo>
                  <a:lnTo>
                    <a:pt x="2823" y="485215"/>
                  </a:lnTo>
                  <a:lnTo>
                    <a:pt x="0" y="435378"/>
                  </a:lnTo>
                  <a:lnTo>
                    <a:pt x="2553" y="387940"/>
                  </a:lnTo>
                  <a:lnTo>
                    <a:pt x="10037" y="341982"/>
                  </a:lnTo>
                  <a:lnTo>
                    <a:pt x="22186" y="297768"/>
                  </a:lnTo>
                  <a:lnTo>
                    <a:pt x="38734" y="255565"/>
                  </a:lnTo>
                  <a:lnTo>
                    <a:pt x="59416" y="215638"/>
                  </a:lnTo>
                  <a:lnTo>
                    <a:pt x="83966" y="178253"/>
                  </a:lnTo>
                  <a:lnTo>
                    <a:pt x="112119" y="143675"/>
                  </a:lnTo>
                  <a:lnTo>
                    <a:pt x="143609" y="112171"/>
                  </a:lnTo>
                  <a:lnTo>
                    <a:pt x="178171" y="84005"/>
                  </a:lnTo>
                  <a:lnTo>
                    <a:pt x="215538" y="59443"/>
                  </a:lnTo>
                  <a:lnTo>
                    <a:pt x="255447" y="38752"/>
                  </a:lnTo>
                  <a:lnTo>
                    <a:pt x="297631" y="22196"/>
                  </a:lnTo>
                  <a:lnTo>
                    <a:pt x="341824" y="10042"/>
                  </a:lnTo>
                  <a:lnTo>
                    <a:pt x="387761" y="2554"/>
                  </a:lnTo>
                  <a:lnTo>
                    <a:pt x="435177" y="0"/>
                  </a:lnTo>
                  <a:lnTo>
                    <a:pt x="482593" y="2554"/>
                  </a:lnTo>
                  <a:lnTo>
                    <a:pt x="528530" y="10042"/>
                  </a:lnTo>
                  <a:lnTo>
                    <a:pt x="572723" y="22196"/>
                  </a:lnTo>
                  <a:lnTo>
                    <a:pt x="614907" y="38752"/>
                  </a:lnTo>
                  <a:lnTo>
                    <a:pt x="654816" y="59443"/>
                  </a:lnTo>
                  <a:lnTo>
                    <a:pt x="692184" y="84005"/>
                  </a:lnTo>
                  <a:lnTo>
                    <a:pt x="726745" y="112171"/>
                  </a:lnTo>
                  <a:lnTo>
                    <a:pt x="758235" y="143675"/>
                  </a:lnTo>
                  <a:lnTo>
                    <a:pt x="786388" y="178253"/>
                  </a:lnTo>
                  <a:lnTo>
                    <a:pt x="810938" y="215638"/>
                  </a:lnTo>
                  <a:lnTo>
                    <a:pt x="831620" y="255565"/>
                  </a:lnTo>
                  <a:lnTo>
                    <a:pt x="848168" y="297768"/>
                  </a:lnTo>
                  <a:lnTo>
                    <a:pt x="860317" y="341982"/>
                  </a:lnTo>
                  <a:lnTo>
                    <a:pt x="867801" y="387940"/>
                  </a:lnTo>
                  <a:lnTo>
                    <a:pt x="870355" y="435378"/>
                  </a:lnTo>
                  <a:lnTo>
                    <a:pt x="867535" y="485215"/>
                  </a:lnTo>
                  <a:lnTo>
                    <a:pt x="859283" y="533397"/>
                  </a:lnTo>
                  <a:lnTo>
                    <a:pt x="845905" y="579616"/>
                  </a:lnTo>
                  <a:lnTo>
                    <a:pt x="827709" y="623566"/>
                  </a:lnTo>
                  <a:lnTo>
                    <a:pt x="805002" y="664938"/>
                  </a:lnTo>
                  <a:lnTo>
                    <a:pt x="778092" y="703424"/>
                  </a:lnTo>
                  <a:lnTo>
                    <a:pt x="747286" y="738718"/>
                  </a:lnTo>
                  <a:lnTo>
                    <a:pt x="712893" y="770511"/>
                  </a:lnTo>
                  <a:lnTo>
                    <a:pt x="675218" y="798496"/>
                  </a:lnTo>
                  <a:lnTo>
                    <a:pt x="634570" y="822364"/>
                  </a:lnTo>
                  <a:lnTo>
                    <a:pt x="634570" y="1076613"/>
                  </a:lnTo>
                  <a:lnTo>
                    <a:pt x="435177" y="1276099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398" y="4930677"/>
              <a:ext cx="689353" cy="6887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79489" y="4914338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311" y="710622"/>
                  </a:moveTo>
                  <a:lnTo>
                    <a:pt x="311814" y="707950"/>
                  </a:lnTo>
                  <a:lnTo>
                    <a:pt x="268977" y="699974"/>
                  </a:lnTo>
                  <a:lnTo>
                    <a:pt x="227438" y="686815"/>
                  </a:lnTo>
                  <a:lnTo>
                    <a:pt x="187818" y="668667"/>
                  </a:lnTo>
                  <a:lnTo>
                    <a:pt x="150717" y="645806"/>
                  </a:lnTo>
                  <a:lnTo>
                    <a:pt x="116698" y="618579"/>
                  </a:lnTo>
                  <a:lnTo>
                    <a:pt x="86268" y="587392"/>
                  </a:lnTo>
                  <a:lnTo>
                    <a:pt x="59880" y="552711"/>
                  </a:lnTo>
                  <a:lnTo>
                    <a:pt x="37937" y="515060"/>
                  </a:lnTo>
                  <a:lnTo>
                    <a:pt x="20769" y="475012"/>
                  </a:lnTo>
                  <a:lnTo>
                    <a:pt x="8633" y="433162"/>
                  </a:lnTo>
                  <a:lnTo>
                    <a:pt x="1710" y="390137"/>
                  </a:lnTo>
                  <a:lnTo>
                    <a:pt x="0" y="355311"/>
                  </a:lnTo>
                  <a:lnTo>
                    <a:pt x="106" y="346588"/>
                  </a:lnTo>
                  <a:lnTo>
                    <a:pt x="3845" y="303176"/>
                  </a:lnTo>
                  <a:lnTo>
                    <a:pt x="12869" y="260547"/>
                  </a:lnTo>
                  <a:lnTo>
                    <a:pt x="27046" y="219339"/>
                  </a:lnTo>
                  <a:lnTo>
                    <a:pt x="46160" y="180176"/>
                  </a:lnTo>
                  <a:lnTo>
                    <a:pt x="69922" y="143652"/>
                  </a:lnTo>
                  <a:lnTo>
                    <a:pt x="97976" y="110311"/>
                  </a:lnTo>
                  <a:lnTo>
                    <a:pt x="129904" y="80651"/>
                  </a:lnTo>
                  <a:lnTo>
                    <a:pt x="165222" y="55123"/>
                  </a:lnTo>
                  <a:lnTo>
                    <a:pt x="203395" y="34113"/>
                  </a:lnTo>
                  <a:lnTo>
                    <a:pt x="243854" y="17933"/>
                  </a:lnTo>
                  <a:lnTo>
                    <a:pt x="285993" y="6827"/>
                  </a:lnTo>
                  <a:lnTo>
                    <a:pt x="329175" y="962"/>
                  </a:lnTo>
                  <a:lnTo>
                    <a:pt x="355311" y="0"/>
                  </a:lnTo>
                  <a:lnTo>
                    <a:pt x="364033" y="106"/>
                  </a:lnTo>
                  <a:lnTo>
                    <a:pt x="407446" y="3845"/>
                  </a:lnTo>
                  <a:lnTo>
                    <a:pt x="450074" y="12869"/>
                  </a:lnTo>
                  <a:lnTo>
                    <a:pt x="491282" y="27046"/>
                  </a:lnTo>
                  <a:lnTo>
                    <a:pt x="530445" y="46160"/>
                  </a:lnTo>
                  <a:lnTo>
                    <a:pt x="566970" y="69922"/>
                  </a:lnTo>
                  <a:lnTo>
                    <a:pt x="600310" y="97976"/>
                  </a:lnTo>
                  <a:lnTo>
                    <a:pt x="629970" y="129904"/>
                  </a:lnTo>
                  <a:lnTo>
                    <a:pt x="655498" y="165222"/>
                  </a:lnTo>
                  <a:lnTo>
                    <a:pt x="676508" y="203395"/>
                  </a:lnTo>
                  <a:lnTo>
                    <a:pt x="692688" y="243854"/>
                  </a:lnTo>
                  <a:lnTo>
                    <a:pt x="703795" y="285993"/>
                  </a:lnTo>
                  <a:lnTo>
                    <a:pt x="709660" y="329175"/>
                  </a:lnTo>
                  <a:lnTo>
                    <a:pt x="710622" y="355311"/>
                  </a:lnTo>
                  <a:lnTo>
                    <a:pt x="710515" y="364033"/>
                  </a:lnTo>
                  <a:lnTo>
                    <a:pt x="706776" y="407446"/>
                  </a:lnTo>
                  <a:lnTo>
                    <a:pt x="697752" y="450074"/>
                  </a:lnTo>
                  <a:lnTo>
                    <a:pt x="683575" y="491282"/>
                  </a:lnTo>
                  <a:lnTo>
                    <a:pt x="664461" y="530445"/>
                  </a:lnTo>
                  <a:lnTo>
                    <a:pt x="640700" y="566970"/>
                  </a:lnTo>
                  <a:lnTo>
                    <a:pt x="612646" y="600310"/>
                  </a:lnTo>
                  <a:lnTo>
                    <a:pt x="580718" y="629970"/>
                  </a:lnTo>
                  <a:lnTo>
                    <a:pt x="545399" y="655498"/>
                  </a:lnTo>
                  <a:lnTo>
                    <a:pt x="507226" y="676508"/>
                  </a:lnTo>
                  <a:lnTo>
                    <a:pt x="466768" y="692688"/>
                  </a:lnTo>
                  <a:lnTo>
                    <a:pt x="424628" y="703795"/>
                  </a:lnTo>
                  <a:lnTo>
                    <a:pt x="381446" y="709660"/>
                  </a:lnTo>
                  <a:lnTo>
                    <a:pt x="355311" y="710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02247" y="3221348"/>
            <a:ext cx="26352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5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3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08793" y="725428"/>
            <a:ext cx="26352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5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3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1407" y="3138949"/>
            <a:ext cx="266700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spc="5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3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41498" y="5268215"/>
            <a:ext cx="26352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5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3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1263" y="3221348"/>
            <a:ext cx="26352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5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3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79108" y="3221348"/>
            <a:ext cx="26352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5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3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67723" y="1894677"/>
            <a:ext cx="986790" cy="48260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34"/>
              </a:spcBef>
            </a:pPr>
            <a:r>
              <a:rPr sz="1300" b="1" spc="5">
                <a:solidFill>
                  <a:srgbClr val="212121"/>
                </a:solidFill>
                <a:latin typeface="Arial"/>
                <a:cs typeface="Arial"/>
              </a:rPr>
              <a:t>Voorbeeld: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PL101-1.121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32696" y="2511284"/>
            <a:ext cx="52006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>
                <a:solidFill>
                  <a:srgbClr val="212121"/>
                </a:solidFill>
                <a:latin typeface="Arial"/>
                <a:cs typeface="Arial"/>
              </a:rPr>
              <a:t>PL101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82075" y="2968349"/>
            <a:ext cx="22161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>
                <a:solidFill>
                  <a:srgbClr val="212121"/>
                </a:solidFill>
                <a:latin typeface="Arial"/>
                <a:cs typeface="Arial"/>
              </a:rPr>
              <a:t>-1.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33257" y="3425413"/>
            <a:ext cx="11938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10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86688" y="3882477"/>
            <a:ext cx="21272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300" b="1" spc="10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77120" y="2511284"/>
            <a:ext cx="65087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Gebouw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77120" y="2968349"/>
            <a:ext cx="82804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Verdieping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77120" y="3425413"/>
            <a:ext cx="5854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Vleugel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77120" y="3882477"/>
            <a:ext cx="113601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Lokaalnummer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400613" y="4433896"/>
            <a:ext cx="380365" cy="557530"/>
            <a:chOff x="8400613" y="4433896"/>
            <a:chExt cx="380365" cy="557530"/>
          </a:xfrm>
        </p:grpSpPr>
        <p:sp>
          <p:nvSpPr>
            <p:cNvPr id="46" name="object 46"/>
            <p:cNvSpPr/>
            <p:nvPr/>
          </p:nvSpPr>
          <p:spPr>
            <a:xfrm>
              <a:off x="8400613" y="4433896"/>
              <a:ext cx="380365" cy="557530"/>
            </a:xfrm>
            <a:custGeom>
              <a:avLst/>
              <a:gdLst/>
              <a:ahLst/>
              <a:cxnLst/>
              <a:rect l="l" t="t" r="r" b="b"/>
              <a:pathLst>
                <a:path w="380365" h="557529">
                  <a:moveTo>
                    <a:pt x="189940" y="556975"/>
                  </a:moveTo>
                  <a:lnTo>
                    <a:pt x="102912" y="469907"/>
                  </a:lnTo>
                  <a:lnTo>
                    <a:pt x="102912" y="358935"/>
                  </a:lnTo>
                  <a:lnTo>
                    <a:pt x="61061" y="329564"/>
                  </a:lnTo>
                  <a:lnTo>
                    <a:pt x="28549" y="290224"/>
                  </a:lnTo>
                  <a:lnTo>
                    <a:pt x="7489" y="243012"/>
                  </a:lnTo>
                  <a:lnTo>
                    <a:pt x="0" y="190028"/>
                  </a:lnTo>
                  <a:lnTo>
                    <a:pt x="6785" y="139512"/>
                  </a:lnTo>
                  <a:lnTo>
                    <a:pt x="25933" y="94119"/>
                  </a:lnTo>
                  <a:lnTo>
                    <a:pt x="55633" y="55659"/>
                  </a:lnTo>
                  <a:lnTo>
                    <a:pt x="94075" y="25945"/>
                  </a:lnTo>
                  <a:lnTo>
                    <a:pt x="139448" y="6788"/>
                  </a:lnTo>
                  <a:lnTo>
                    <a:pt x="189940" y="0"/>
                  </a:lnTo>
                  <a:lnTo>
                    <a:pt x="240433" y="6788"/>
                  </a:lnTo>
                  <a:lnTo>
                    <a:pt x="285805" y="25945"/>
                  </a:lnTo>
                  <a:lnTo>
                    <a:pt x="324247" y="55659"/>
                  </a:lnTo>
                  <a:lnTo>
                    <a:pt x="353948" y="94119"/>
                  </a:lnTo>
                  <a:lnTo>
                    <a:pt x="373096" y="139512"/>
                  </a:lnTo>
                  <a:lnTo>
                    <a:pt x="379881" y="190028"/>
                  </a:lnTo>
                  <a:lnTo>
                    <a:pt x="372401" y="243012"/>
                  </a:lnTo>
                  <a:lnTo>
                    <a:pt x="351357" y="290224"/>
                  </a:lnTo>
                  <a:lnTo>
                    <a:pt x="318847" y="329564"/>
                  </a:lnTo>
                  <a:lnTo>
                    <a:pt x="276969" y="358935"/>
                  </a:lnTo>
                  <a:lnTo>
                    <a:pt x="276969" y="469906"/>
                  </a:lnTo>
                  <a:lnTo>
                    <a:pt x="189940" y="556975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0213" y="4473116"/>
              <a:ext cx="300880" cy="30061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431364" y="4465984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5" h="310514">
                  <a:moveTo>
                    <a:pt x="155081" y="310163"/>
                  </a:moveTo>
                  <a:lnTo>
                    <a:pt x="110063" y="303487"/>
                  </a:lnTo>
                  <a:lnTo>
                    <a:pt x="68922" y="284027"/>
                  </a:lnTo>
                  <a:lnTo>
                    <a:pt x="35200" y="253465"/>
                  </a:lnTo>
                  <a:lnTo>
                    <a:pt x="11804" y="214429"/>
                  </a:lnTo>
                  <a:lnTo>
                    <a:pt x="744" y="170282"/>
                  </a:lnTo>
                  <a:lnTo>
                    <a:pt x="0" y="155081"/>
                  </a:lnTo>
                  <a:lnTo>
                    <a:pt x="186" y="147463"/>
                  </a:lnTo>
                  <a:lnTo>
                    <a:pt x="9061" y="102844"/>
                  </a:lnTo>
                  <a:lnTo>
                    <a:pt x="30523" y="62691"/>
                  </a:lnTo>
                  <a:lnTo>
                    <a:pt x="62691" y="30523"/>
                  </a:lnTo>
                  <a:lnTo>
                    <a:pt x="102844" y="9061"/>
                  </a:lnTo>
                  <a:lnTo>
                    <a:pt x="147463" y="186"/>
                  </a:lnTo>
                  <a:lnTo>
                    <a:pt x="155081" y="0"/>
                  </a:lnTo>
                  <a:lnTo>
                    <a:pt x="162700" y="186"/>
                  </a:lnTo>
                  <a:lnTo>
                    <a:pt x="207318" y="9061"/>
                  </a:lnTo>
                  <a:lnTo>
                    <a:pt x="247471" y="30523"/>
                  </a:lnTo>
                  <a:lnTo>
                    <a:pt x="279639" y="62691"/>
                  </a:lnTo>
                  <a:lnTo>
                    <a:pt x="301102" y="102844"/>
                  </a:lnTo>
                  <a:lnTo>
                    <a:pt x="309977" y="147463"/>
                  </a:lnTo>
                  <a:lnTo>
                    <a:pt x="310163" y="155081"/>
                  </a:lnTo>
                  <a:lnTo>
                    <a:pt x="309977" y="162700"/>
                  </a:lnTo>
                  <a:lnTo>
                    <a:pt x="301102" y="207318"/>
                  </a:lnTo>
                  <a:lnTo>
                    <a:pt x="279639" y="247471"/>
                  </a:lnTo>
                  <a:lnTo>
                    <a:pt x="247471" y="279639"/>
                  </a:lnTo>
                  <a:lnTo>
                    <a:pt x="207318" y="301102"/>
                  </a:lnTo>
                  <a:lnTo>
                    <a:pt x="162700" y="309977"/>
                  </a:lnTo>
                  <a:lnTo>
                    <a:pt x="155081" y="310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079121" y="4586540"/>
            <a:ext cx="1220470" cy="415498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300" spc="5">
                <a:solidFill>
                  <a:srgbClr val="212121"/>
                </a:solidFill>
                <a:latin typeface="Arial"/>
                <a:cs typeface="Arial"/>
              </a:rPr>
              <a:t>Nummer </a:t>
            </a:r>
            <a:r>
              <a:rPr lang="en-US" sz="1300" spc="5" err="1">
                <a:solidFill>
                  <a:srgbClr val="212121"/>
                </a:solidFill>
                <a:latin typeface="Arial"/>
                <a:cs typeface="Arial"/>
              </a:rPr>
              <a:t>vleugel</a:t>
            </a:r>
            <a:r>
              <a:rPr sz="13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1300" spc="5" err="1">
                <a:solidFill>
                  <a:srgbClr val="212121"/>
                </a:solidFill>
                <a:latin typeface="Arial"/>
                <a:cs typeface="Arial"/>
              </a:rPr>
              <a:t>gebouw</a:t>
            </a:r>
            <a:endParaRPr lang="en-US" sz="1300" err="1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827" y="2434887"/>
            <a:ext cx="393700" cy="353695"/>
            <a:chOff x="3827" y="2434887"/>
            <a:chExt cx="393700" cy="353695"/>
          </a:xfrm>
        </p:grpSpPr>
        <p:sp>
          <p:nvSpPr>
            <p:cNvPr id="51" name="object 51"/>
            <p:cNvSpPr/>
            <p:nvPr/>
          </p:nvSpPr>
          <p:spPr>
            <a:xfrm>
              <a:off x="23799" y="2470011"/>
              <a:ext cx="320040" cy="210820"/>
            </a:xfrm>
            <a:custGeom>
              <a:avLst/>
              <a:gdLst/>
              <a:ahLst/>
              <a:cxnLst/>
              <a:rect l="l" t="t" r="r" b="b"/>
              <a:pathLst>
                <a:path w="320040" h="210819">
                  <a:moveTo>
                    <a:pt x="38946" y="210373"/>
                  </a:moveTo>
                  <a:lnTo>
                    <a:pt x="0" y="186178"/>
                  </a:lnTo>
                  <a:lnTo>
                    <a:pt x="6001" y="177598"/>
                  </a:lnTo>
                  <a:lnTo>
                    <a:pt x="12930" y="169598"/>
                  </a:lnTo>
                  <a:lnTo>
                    <a:pt x="20783" y="162268"/>
                  </a:lnTo>
                  <a:lnTo>
                    <a:pt x="29557" y="155699"/>
                  </a:lnTo>
                  <a:lnTo>
                    <a:pt x="55899" y="143158"/>
                  </a:lnTo>
                  <a:lnTo>
                    <a:pt x="83722" y="138717"/>
                  </a:lnTo>
                  <a:lnTo>
                    <a:pt x="111365" y="142024"/>
                  </a:lnTo>
                  <a:lnTo>
                    <a:pt x="124112" y="147308"/>
                  </a:lnTo>
                  <a:lnTo>
                    <a:pt x="48617" y="197673"/>
                  </a:lnTo>
                  <a:lnTo>
                    <a:pt x="43105" y="203675"/>
                  </a:lnTo>
                  <a:lnTo>
                    <a:pt x="38946" y="210373"/>
                  </a:lnTo>
                  <a:close/>
                </a:path>
                <a:path w="320040" h="210819">
                  <a:moveTo>
                    <a:pt x="115248" y="191122"/>
                  </a:moveTo>
                  <a:lnTo>
                    <a:pt x="100891" y="185335"/>
                  </a:lnTo>
                  <a:lnTo>
                    <a:pt x="85576" y="183574"/>
                  </a:lnTo>
                  <a:lnTo>
                    <a:pt x="70184" y="186060"/>
                  </a:lnTo>
                  <a:lnTo>
                    <a:pt x="55600" y="193015"/>
                  </a:lnTo>
                  <a:lnTo>
                    <a:pt x="124112" y="147308"/>
                  </a:lnTo>
                  <a:lnTo>
                    <a:pt x="137168" y="152722"/>
                  </a:lnTo>
                  <a:lnTo>
                    <a:pt x="115248" y="191122"/>
                  </a:lnTo>
                  <a:close/>
                </a:path>
                <a:path w="320040" h="210819">
                  <a:moveTo>
                    <a:pt x="239218" y="109784"/>
                  </a:moveTo>
                  <a:lnTo>
                    <a:pt x="193834" y="116518"/>
                  </a:lnTo>
                  <a:lnTo>
                    <a:pt x="193511" y="88202"/>
                  </a:lnTo>
                  <a:lnTo>
                    <a:pt x="200932" y="60995"/>
                  </a:lnTo>
                  <a:lnTo>
                    <a:pt x="237709" y="16834"/>
                  </a:lnTo>
                  <a:lnTo>
                    <a:pt x="278036" y="1074"/>
                  </a:lnTo>
                  <a:lnTo>
                    <a:pt x="299102" y="0"/>
                  </a:lnTo>
                  <a:lnTo>
                    <a:pt x="319826" y="3247"/>
                  </a:lnTo>
                  <a:lnTo>
                    <a:pt x="315789" y="19435"/>
                  </a:lnTo>
                  <a:lnTo>
                    <a:pt x="263752" y="54150"/>
                  </a:lnTo>
                  <a:lnTo>
                    <a:pt x="251513" y="65198"/>
                  </a:lnTo>
                  <a:lnTo>
                    <a:pt x="243240" y="78793"/>
                  </a:lnTo>
                  <a:lnTo>
                    <a:pt x="239090" y="93975"/>
                  </a:lnTo>
                  <a:lnTo>
                    <a:pt x="239218" y="109784"/>
                  </a:lnTo>
                  <a:close/>
                </a:path>
                <a:path w="320040" h="210819">
                  <a:moveTo>
                    <a:pt x="309048" y="46464"/>
                  </a:moveTo>
                  <a:lnTo>
                    <a:pt x="297590" y="44790"/>
                  </a:lnTo>
                  <a:lnTo>
                    <a:pt x="285976" y="45437"/>
                  </a:lnTo>
                  <a:lnTo>
                    <a:pt x="274574" y="48519"/>
                  </a:lnTo>
                  <a:lnTo>
                    <a:pt x="263752" y="54150"/>
                  </a:lnTo>
                  <a:lnTo>
                    <a:pt x="315789" y="19435"/>
                  </a:lnTo>
                  <a:lnTo>
                    <a:pt x="309048" y="46464"/>
                  </a:lnTo>
                  <a:close/>
                </a:path>
              </a:pathLst>
            </a:custGeom>
            <a:solidFill>
              <a:srgbClr val="E9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35" y="2493242"/>
              <a:ext cx="365125" cy="295910"/>
            </a:xfrm>
            <a:custGeom>
              <a:avLst/>
              <a:gdLst/>
              <a:ahLst/>
              <a:cxnLst/>
              <a:rect l="l" t="t" r="r" b="b"/>
              <a:pathLst>
                <a:path w="365125" h="295910">
                  <a:moveTo>
                    <a:pt x="122408" y="283321"/>
                  </a:moveTo>
                  <a:lnTo>
                    <a:pt x="93156" y="295315"/>
                  </a:lnTo>
                  <a:lnTo>
                    <a:pt x="62635" y="295166"/>
                  </a:lnTo>
                  <a:lnTo>
                    <a:pt x="34397" y="283583"/>
                  </a:lnTo>
                  <a:lnTo>
                    <a:pt x="11994" y="261275"/>
                  </a:lnTo>
                  <a:lnTo>
                    <a:pt x="0" y="232023"/>
                  </a:lnTo>
                  <a:lnTo>
                    <a:pt x="149" y="201502"/>
                  </a:lnTo>
                  <a:lnTo>
                    <a:pt x="11732" y="173264"/>
                  </a:lnTo>
                  <a:lnTo>
                    <a:pt x="34039" y="150861"/>
                  </a:lnTo>
                  <a:lnTo>
                    <a:pt x="63295" y="138864"/>
                  </a:lnTo>
                  <a:lnTo>
                    <a:pt x="92794" y="139009"/>
                  </a:lnTo>
                  <a:lnTo>
                    <a:pt x="46663" y="169784"/>
                  </a:lnTo>
                  <a:lnTo>
                    <a:pt x="30731" y="185784"/>
                  </a:lnTo>
                  <a:lnTo>
                    <a:pt x="22456" y="205953"/>
                  </a:lnTo>
                  <a:lnTo>
                    <a:pt x="22348" y="227754"/>
                  </a:lnTo>
                  <a:lnTo>
                    <a:pt x="30917" y="248652"/>
                  </a:lnTo>
                  <a:lnTo>
                    <a:pt x="46921" y="264587"/>
                  </a:lnTo>
                  <a:lnTo>
                    <a:pt x="67092" y="272860"/>
                  </a:lnTo>
                  <a:lnTo>
                    <a:pt x="88892" y="272965"/>
                  </a:lnTo>
                  <a:lnTo>
                    <a:pt x="109784" y="264399"/>
                  </a:lnTo>
                  <a:lnTo>
                    <a:pt x="155911" y="233626"/>
                  </a:lnTo>
                  <a:lnTo>
                    <a:pt x="144716" y="260918"/>
                  </a:lnTo>
                  <a:lnTo>
                    <a:pt x="122408" y="283321"/>
                  </a:lnTo>
                  <a:close/>
                </a:path>
                <a:path w="365125" h="295910">
                  <a:moveTo>
                    <a:pt x="155911" y="233626"/>
                  </a:moveTo>
                  <a:lnTo>
                    <a:pt x="109784" y="264399"/>
                  </a:lnTo>
                  <a:lnTo>
                    <a:pt x="125721" y="248395"/>
                  </a:lnTo>
                  <a:lnTo>
                    <a:pt x="133995" y="228227"/>
                  </a:lnTo>
                  <a:lnTo>
                    <a:pt x="125531" y="185531"/>
                  </a:lnTo>
                  <a:lnTo>
                    <a:pt x="89356" y="161322"/>
                  </a:lnTo>
                  <a:lnTo>
                    <a:pt x="67555" y="161217"/>
                  </a:lnTo>
                  <a:lnTo>
                    <a:pt x="46663" y="169784"/>
                  </a:lnTo>
                  <a:lnTo>
                    <a:pt x="92794" y="139009"/>
                  </a:lnTo>
                  <a:lnTo>
                    <a:pt x="93816" y="139014"/>
                  </a:lnTo>
                  <a:lnTo>
                    <a:pt x="122052" y="150598"/>
                  </a:lnTo>
                  <a:lnTo>
                    <a:pt x="144454" y="172908"/>
                  </a:lnTo>
                  <a:lnTo>
                    <a:pt x="156448" y="202159"/>
                  </a:lnTo>
                  <a:lnTo>
                    <a:pt x="156299" y="232680"/>
                  </a:lnTo>
                  <a:lnTo>
                    <a:pt x="155911" y="233626"/>
                  </a:lnTo>
                  <a:close/>
                </a:path>
                <a:path w="365125" h="295910">
                  <a:moveTo>
                    <a:pt x="330560" y="144456"/>
                  </a:moveTo>
                  <a:lnTo>
                    <a:pt x="301312" y="156448"/>
                  </a:lnTo>
                  <a:lnTo>
                    <a:pt x="270790" y="156299"/>
                  </a:lnTo>
                  <a:lnTo>
                    <a:pt x="242550" y="144717"/>
                  </a:lnTo>
                  <a:lnTo>
                    <a:pt x="220146" y="122411"/>
                  </a:lnTo>
                  <a:lnTo>
                    <a:pt x="208153" y="93158"/>
                  </a:lnTo>
                  <a:lnTo>
                    <a:pt x="208304" y="62635"/>
                  </a:lnTo>
                  <a:lnTo>
                    <a:pt x="219888" y="34397"/>
                  </a:lnTo>
                  <a:lnTo>
                    <a:pt x="242191" y="11996"/>
                  </a:lnTo>
                  <a:lnTo>
                    <a:pt x="271448" y="0"/>
                  </a:lnTo>
                  <a:lnTo>
                    <a:pt x="300946" y="144"/>
                  </a:lnTo>
                  <a:lnTo>
                    <a:pt x="254816" y="30919"/>
                  </a:lnTo>
                  <a:lnTo>
                    <a:pt x="238883" y="46919"/>
                  </a:lnTo>
                  <a:lnTo>
                    <a:pt x="230608" y="67088"/>
                  </a:lnTo>
                  <a:lnTo>
                    <a:pt x="230500" y="88889"/>
                  </a:lnTo>
                  <a:lnTo>
                    <a:pt x="239068" y="109786"/>
                  </a:lnTo>
                  <a:lnTo>
                    <a:pt x="255073" y="125722"/>
                  </a:lnTo>
                  <a:lnTo>
                    <a:pt x="275244" y="133995"/>
                  </a:lnTo>
                  <a:lnTo>
                    <a:pt x="297044" y="134100"/>
                  </a:lnTo>
                  <a:lnTo>
                    <a:pt x="317936" y="125534"/>
                  </a:lnTo>
                  <a:lnTo>
                    <a:pt x="364066" y="94759"/>
                  </a:lnTo>
                  <a:lnTo>
                    <a:pt x="352872" y="122051"/>
                  </a:lnTo>
                  <a:lnTo>
                    <a:pt x="330560" y="144456"/>
                  </a:lnTo>
                  <a:close/>
                </a:path>
                <a:path w="365125" h="295910">
                  <a:moveTo>
                    <a:pt x="364066" y="94759"/>
                  </a:moveTo>
                  <a:lnTo>
                    <a:pt x="317936" y="125534"/>
                  </a:lnTo>
                  <a:lnTo>
                    <a:pt x="333873" y="109531"/>
                  </a:lnTo>
                  <a:lnTo>
                    <a:pt x="342147" y="89362"/>
                  </a:lnTo>
                  <a:lnTo>
                    <a:pt x="333683" y="46666"/>
                  </a:lnTo>
                  <a:lnTo>
                    <a:pt x="297511" y="22455"/>
                  </a:lnTo>
                  <a:lnTo>
                    <a:pt x="275712" y="22350"/>
                  </a:lnTo>
                  <a:lnTo>
                    <a:pt x="254816" y="30919"/>
                  </a:lnTo>
                  <a:lnTo>
                    <a:pt x="300946" y="144"/>
                  </a:lnTo>
                  <a:lnTo>
                    <a:pt x="301968" y="149"/>
                  </a:lnTo>
                  <a:lnTo>
                    <a:pt x="330204" y="11733"/>
                  </a:lnTo>
                  <a:lnTo>
                    <a:pt x="352606" y="34042"/>
                  </a:lnTo>
                  <a:lnTo>
                    <a:pt x="364601" y="63293"/>
                  </a:lnTo>
                  <a:lnTo>
                    <a:pt x="364454" y="93813"/>
                  </a:lnTo>
                  <a:lnTo>
                    <a:pt x="364066" y="94759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7" y="2434887"/>
              <a:ext cx="326521" cy="287510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827" y="3926853"/>
            <a:ext cx="393700" cy="353695"/>
            <a:chOff x="3827" y="3926853"/>
            <a:chExt cx="393700" cy="353695"/>
          </a:xfrm>
        </p:grpSpPr>
        <p:sp>
          <p:nvSpPr>
            <p:cNvPr id="55" name="object 55"/>
            <p:cNvSpPr/>
            <p:nvPr/>
          </p:nvSpPr>
          <p:spPr>
            <a:xfrm>
              <a:off x="23799" y="3961977"/>
              <a:ext cx="320040" cy="210820"/>
            </a:xfrm>
            <a:custGeom>
              <a:avLst/>
              <a:gdLst/>
              <a:ahLst/>
              <a:cxnLst/>
              <a:rect l="l" t="t" r="r" b="b"/>
              <a:pathLst>
                <a:path w="320040" h="210820">
                  <a:moveTo>
                    <a:pt x="38946" y="210373"/>
                  </a:moveTo>
                  <a:lnTo>
                    <a:pt x="0" y="186178"/>
                  </a:lnTo>
                  <a:lnTo>
                    <a:pt x="6001" y="177598"/>
                  </a:lnTo>
                  <a:lnTo>
                    <a:pt x="12930" y="169598"/>
                  </a:lnTo>
                  <a:lnTo>
                    <a:pt x="20783" y="162268"/>
                  </a:lnTo>
                  <a:lnTo>
                    <a:pt x="29557" y="155699"/>
                  </a:lnTo>
                  <a:lnTo>
                    <a:pt x="55899" y="143158"/>
                  </a:lnTo>
                  <a:lnTo>
                    <a:pt x="83722" y="138717"/>
                  </a:lnTo>
                  <a:lnTo>
                    <a:pt x="111365" y="142024"/>
                  </a:lnTo>
                  <a:lnTo>
                    <a:pt x="124112" y="147308"/>
                  </a:lnTo>
                  <a:lnTo>
                    <a:pt x="48617" y="197673"/>
                  </a:lnTo>
                  <a:lnTo>
                    <a:pt x="43105" y="203675"/>
                  </a:lnTo>
                  <a:lnTo>
                    <a:pt x="38946" y="210373"/>
                  </a:lnTo>
                  <a:close/>
                </a:path>
                <a:path w="320040" h="210820">
                  <a:moveTo>
                    <a:pt x="115248" y="191122"/>
                  </a:moveTo>
                  <a:lnTo>
                    <a:pt x="100891" y="185335"/>
                  </a:lnTo>
                  <a:lnTo>
                    <a:pt x="85576" y="183574"/>
                  </a:lnTo>
                  <a:lnTo>
                    <a:pt x="70184" y="186060"/>
                  </a:lnTo>
                  <a:lnTo>
                    <a:pt x="55600" y="193015"/>
                  </a:lnTo>
                  <a:lnTo>
                    <a:pt x="124112" y="147308"/>
                  </a:lnTo>
                  <a:lnTo>
                    <a:pt x="137168" y="152722"/>
                  </a:lnTo>
                  <a:lnTo>
                    <a:pt x="115248" y="191122"/>
                  </a:lnTo>
                  <a:close/>
                </a:path>
                <a:path w="320040" h="210820">
                  <a:moveTo>
                    <a:pt x="239218" y="109784"/>
                  </a:moveTo>
                  <a:lnTo>
                    <a:pt x="193834" y="116518"/>
                  </a:lnTo>
                  <a:lnTo>
                    <a:pt x="193511" y="88202"/>
                  </a:lnTo>
                  <a:lnTo>
                    <a:pt x="200932" y="60995"/>
                  </a:lnTo>
                  <a:lnTo>
                    <a:pt x="237709" y="16834"/>
                  </a:lnTo>
                  <a:lnTo>
                    <a:pt x="278036" y="1074"/>
                  </a:lnTo>
                  <a:lnTo>
                    <a:pt x="299102" y="0"/>
                  </a:lnTo>
                  <a:lnTo>
                    <a:pt x="319826" y="3247"/>
                  </a:lnTo>
                  <a:lnTo>
                    <a:pt x="315789" y="19435"/>
                  </a:lnTo>
                  <a:lnTo>
                    <a:pt x="263752" y="54150"/>
                  </a:lnTo>
                  <a:lnTo>
                    <a:pt x="251513" y="65198"/>
                  </a:lnTo>
                  <a:lnTo>
                    <a:pt x="243240" y="78793"/>
                  </a:lnTo>
                  <a:lnTo>
                    <a:pt x="239090" y="93975"/>
                  </a:lnTo>
                  <a:lnTo>
                    <a:pt x="239218" y="109784"/>
                  </a:lnTo>
                  <a:close/>
                </a:path>
                <a:path w="320040" h="210820">
                  <a:moveTo>
                    <a:pt x="309048" y="46464"/>
                  </a:moveTo>
                  <a:lnTo>
                    <a:pt x="297590" y="44790"/>
                  </a:lnTo>
                  <a:lnTo>
                    <a:pt x="285976" y="45437"/>
                  </a:lnTo>
                  <a:lnTo>
                    <a:pt x="274574" y="48519"/>
                  </a:lnTo>
                  <a:lnTo>
                    <a:pt x="263752" y="54150"/>
                  </a:lnTo>
                  <a:lnTo>
                    <a:pt x="315789" y="19435"/>
                  </a:lnTo>
                  <a:lnTo>
                    <a:pt x="309048" y="46464"/>
                  </a:lnTo>
                  <a:close/>
                </a:path>
              </a:pathLst>
            </a:custGeom>
            <a:solidFill>
              <a:srgbClr val="E9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735" y="3985208"/>
              <a:ext cx="365125" cy="295910"/>
            </a:xfrm>
            <a:custGeom>
              <a:avLst/>
              <a:gdLst/>
              <a:ahLst/>
              <a:cxnLst/>
              <a:rect l="l" t="t" r="r" b="b"/>
              <a:pathLst>
                <a:path w="365125" h="295910">
                  <a:moveTo>
                    <a:pt x="122408" y="283321"/>
                  </a:moveTo>
                  <a:lnTo>
                    <a:pt x="93156" y="295315"/>
                  </a:lnTo>
                  <a:lnTo>
                    <a:pt x="62635" y="295166"/>
                  </a:lnTo>
                  <a:lnTo>
                    <a:pt x="34397" y="283583"/>
                  </a:lnTo>
                  <a:lnTo>
                    <a:pt x="11993" y="261276"/>
                  </a:lnTo>
                  <a:lnTo>
                    <a:pt x="0" y="232023"/>
                  </a:lnTo>
                  <a:lnTo>
                    <a:pt x="149" y="201502"/>
                  </a:lnTo>
                  <a:lnTo>
                    <a:pt x="11732" y="173264"/>
                  </a:lnTo>
                  <a:lnTo>
                    <a:pt x="34039" y="150861"/>
                  </a:lnTo>
                  <a:lnTo>
                    <a:pt x="63295" y="138864"/>
                  </a:lnTo>
                  <a:lnTo>
                    <a:pt x="92794" y="139009"/>
                  </a:lnTo>
                  <a:lnTo>
                    <a:pt x="46663" y="169784"/>
                  </a:lnTo>
                  <a:lnTo>
                    <a:pt x="30731" y="185784"/>
                  </a:lnTo>
                  <a:lnTo>
                    <a:pt x="22456" y="205953"/>
                  </a:lnTo>
                  <a:lnTo>
                    <a:pt x="22348" y="227754"/>
                  </a:lnTo>
                  <a:lnTo>
                    <a:pt x="30916" y="248651"/>
                  </a:lnTo>
                  <a:lnTo>
                    <a:pt x="46921" y="264587"/>
                  </a:lnTo>
                  <a:lnTo>
                    <a:pt x="67092" y="272860"/>
                  </a:lnTo>
                  <a:lnTo>
                    <a:pt x="88892" y="272965"/>
                  </a:lnTo>
                  <a:lnTo>
                    <a:pt x="109784" y="264399"/>
                  </a:lnTo>
                  <a:lnTo>
                    <a:pt x="155911" y="233626"/>
                  </a:lnTo>
                  <a:lnTo>
                    <a:pt x="144716" y="260918"/>
                  </a:lnTo>
                  <a:lnTo>
                    <a:pt x="122408" y="283321"/>
                  </a:lnTo>
                  <a:close/>
                </a:path>
                <a:path w="365125" h="295910">
                  <a:moveTo>
                    <a:pt x="155911" y="233626"/>
                  </a:moveTo>
                  <a:lnTo>
                    <a:pt x="109784" y="264399"/>
                  </a:lnTo>
                  <a:lnTo>
                    <a:pt x="125721" y="248395"/>
                  </a:lnTo>
                  <a:lnTo>
                    <a:pt x="133995" y="228227"/>
                  </a:lnTo>
                  <a:lnTo>
                    <a:pt x="125531" y="185531"/>
                  </a:lnTo>
                  <a:lnTo>
                    <a:pt x="89356" y="161322"/>
                  </a:lnTo>
                  <a:lnTo>
                    <a:pt x="67555" y="161217"/>
                  </a:lnTo>
                  <a:lnTo>
                    <a:pt x="46663" y="169784"/>
                  </a:lnTo>
                  <a:lnTo>
                    <a:pt x="92794" y="139009"/>
                  </a:lnTo>
                  <a:lnTo>
                    <a:pt x="93816" y="139014"/>
                  </a:lnTo>
                  <a:lnTo>
                    <a:pt x="122052" y="150598"/>
                  </a:lnTo>
                  <a:lnTo>
                    <a:pt x="144454" y="172907"/>
                  </a:lnTo>
                  <a:lnTo>
                    <a:pt x="156448" y="202159"/>
                  </a:lnTo>
                  <a:lnTo>
                    <a:pt x="156299" y="232680"/>
                  </a:lnTo>
                  <a:lnTo>
                    <a:pt x="155911" y="233626"/>
                  </a:lnTo>
                  <a:close/>
                </a:path>
                <a:path w="365125" h="295910">
                  <a:moveTo>
                    <a:pt x="330560" y="144457"/>
                  </a:moveTo>
                  <a:lnTo>
                    <a:pt x="301312" y="156448"/>
                  </a:lnTo>
                  <a:lnTo>
                    <a:pt x="270790" y="156299"/>
                  </a:lnTo>
                  <a:lnTo>
                    <a:pt x="242550" y="144717"/>
                  </a:lnTo>
                  <a:lnTo>
                    <a:pt x="220145" y="122410"/>
                  </a:lnTo>
                  <a:lnTo>
                    <a:pt x="208153" y="93158"/>
                  </a:lnTo>
                  <a:lnTo>
                    <a:pt x="208304" y="62635"/>
                  </a:lnTo>
                  <a:lnTo>
                    <a:pt x="219888" y="34397"/>
                  </a:lnTo>
                  <a:lnTo>
                    <a:pt x="242191" y="11996"/>
                  </a:lnTo>
                  <a:lnTo>
                    <a:pt x="271448" y="0"/>
                  </a:lnTo>
                  <a:lnTo>
                    <a:pt x="300946" y="144"/>
                  </a:lnTo>
                  <a:lnTo>
                    <a:pt x="254816" y="30919"/>
                  </a:lnTo>
                  <a:lnTo>
                    <a:pt x="238883" y="46919"/>
                  </a:lnTo>
                  <a:lnTo>
                    <a:pt x="230608" y="67088"/>
                  </a:lnTo>
                  <a:lnTo>
                    <a:pt x="230500" y="88889"/>
                  </a:lnTo>
                  <a:lnTo>
                    <a:pt x="239068" y="109786"/>
                  </a:lnTo>
                  <a:lnTo>
                    <a:pt x="255073" y="125722"/>
                  </a:lnTo>
                  <a:lnTo>
                    <a:pt x="275244" y="133995"/>
                  </a:lnTo>
                  <a:lnTo>
                    <a:pt x="297044" y="134100"/>
                  </a:lnTo>
                  <a:lnTo>
                    <a:pt x="317936" y="125534"/>
                  </a:lnTo>
                  <a:lnTo>
                    <a:pt x="364066" y="94759"/>
                  </a:lnTo>
                  <a:lnTo>
                    <a:pt x="352872" y="122051"/>
                  </a:lnTo>
                  <a:lnTo>
                    <a:pt x="330560" y="144457"/>
                  </a:lnTo>
                  <a:close/>
                </a:path>
                <a:path w="365125" h="295910">
                  <a:moveTo>
                    <a:pt x="364066" y="94759"/>
                  </a:moveTo>
                  <a:lnTo>
                    <a:pt x="317936" y="125534"/>
                  </a:lnTo>
                  <a:lnTo>
                    <a:pt x="333873" y="109531"/>
                  </a:lnTo>
                  <a:lnTo>
                    <a:pt x="342147" y="89362"/>
                  </a:lnTo>
                  <a:lnTo>
                    <a:pt x="333683" y="46666"/>
                  </a:lnTo>
                  <a:lnTo>
                    <a:pt x="297511" y="22455"/>
                  </a:lnTo>
                  <a:lnTo>
                    <a:pt x="275712" y="22350"/>
                  </a:lnTo>
                  <a:lnTo>
                    <a:pt x="254816" y="30919"/>
                  </a:lnTo>
                  <a:lnTo>
                    <a:pt x="300946" y="144"/>
                  </a:lnTo>
                  <a:lnTo>
                    <a:pt x="301968" y="149"/>
                  </a:lnTo>
                  <a:lnTo>
                    <a:pt x="330204" y="11733"/>
                  </a:lnTo>
                  <a:lnTo>
                    <a:pt x="352606" y="34042"/>
                  </a:lnTo>
                  <a:lnTo>
                    <a:pt x="364601" y="63293"/>
                  </a:lnTo>
                  <a:lnTo>
                    <a:pt x="364454" y="93813"/>
                  </a:lnTo>
                  <a:lnTo>
                    <a:pt x="364066" y="94759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7" y="3926853"/>
              <a:ext cx="326521" cy="287510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8384430" y="5248239"/>
            <a:ext cx="409575" cy="289560"/>
            <a:chOff x="8384430" y="5248239"/>
            <a:chExt cx="409575" cy="289560"/>
          </a:xfrm>
        </p:grpSpPr>
        <p:sp>
          <p:nvSpPr>
            <p:cNvPr id="59" name="object 59"/>
            <p:cNvSpPr/>
            <p:nvPr/>
          </p:nvSpPr>
          <p:spPr>
            <a:xfrm>
              <a:off x="8421588" y="5355322"/>
              <a:ext cx="367665" cy="78740"/>
            </a:xfrm>
            <a:custGeom>
              <a:avLst/>
              <a:gdLst/>
              <a:ahLst/>
              <a:cxnLst/>
              <a:rect l="l" t="t" r="r" b="b"/>
              <a:pathLst>
                <a:path w="367665" h="78739">
                  <a:moveTo>
                    <a:pt x="18971" y="50692"/>
                  </a:moveTo>
                  <a:lnTo>
                    <a:pt x="0" y="8951"/>
                  </a:lnTo>
                  <a:lnTo>
                    <a:pt x="9754" y="5143"/>
                  </a:lnTo>
                  <a:lnTo>
                    <a:pt x="19958" y="2334"/>
                  </a:lnTo>
                  <a:lnTo>
                    <a:pt x="30558" y="595"/>
                  </a:lnTo>
                  <a:lnTo>
                    <a:pt x="41502" y="0"/>
                  </a:lnTo>
                  <a:lnTo>
                    <a:pt x="70376" y="4186"/>
                  </a:lnTo>
                  <a:lnTo>
                    <a:pt x="95985" y="15933"/>
                  </a:lnTo>
                  <a:lnTo>
                    <a:pt x="117145" y="34024"/>
                  </a:lnTo>
                  <a:lnTo>
                    <a:pt x="124816" y="45494"/>
                  </a:lnTo>
                  <a:lnTo>
                    <a:pt x="34064" y="45494"/>
                  </a:lnTo>
                  <a:lnTo>
                    <a:pt x="26148" y="47428"/>
                  </a:lnTo>
                  <a:lnTo>
                    <a:pt x="18971" y="50692"/>
                  </a:lnTo>
                  <a:close/>
                </a:path>
                <a:path w="367665" h="78739">
                  <a:moveTo>
                    <a:pt x="93127" y="77022"/>
                  </a:moveTo>
                  <a:lnTo>
                    <a:pt x="84396" y="64241"/>
                  </a:lnTo>
                  <a:lnTo>
                    <a:pt x="72633" y="54276"/>
                  </a:lnTo>
                  <a:lnTo>
                    <a:pt x="58450" y="47802"/>
                  </a:lnTo>
                  <a:lnTo>
                    <a:pt x="42458" y="45494"/>
                  </a:lnTo>
                  <a:lnTo>
                    <a:pt x="124816" y="45494"/>
                  </a:lnTo>
                  <a:lnTo>
                    <a:pt x="132674" y="57243"/>
                  </a:lnTo>
                  <a:lnTo>
                    <a:pt x="93127" y="77022"/>
                  </a:lnTo>
                  <a:close/>
                </a:path>
                <a:path w="367665" h="78739">
                  <a:moveTo>
                    <a:pt x="241395" y="78160"/>
                  </a:moveTo>
                  <a:lnTo>
                    <a:pt x="199904" y="58574"/>
                  </a:lnTo>
                  <a:lnTo>
                    <a:pt x="215349" y="34840"/>
                  </a:lnTo>
                  <a:lnTo>
                    <a:pt x="236622" y="16325"/>
                  </a:lnTo>
                  <a:lnTo>
                    <a:pt x="262491" y="4291"/>
                  </a:lnTo>
                  <a:lnTo>
                    <a:pt x="291724" y="0"/>
                  </a:lnTo>
                  <a:lnTo>
                    <a:pt x="313713" y="2405"/>
                  </a:lnTo>
                  <a:lnTo>
                    <a:pt x="334017" y="9269"/>
                  </a:lnTo>
                  <a:lnTo>
                    <a:pt x="352137" y="20066"/>
                  </a:lnTo>
                  <a:lnTo>
                    <a:pt x="367575" y="34268"/>
                  </a:lnTo>
                  <a:lnTo>
                    <a:pt x="355233" y="45494"/>
                  </a:lnTo>
                  <a:lnTo>
                    <a:pt x="292679" y="45494"/>
                  </a:lnTo>
                  <a:lnTo>
                    <a:pt x="276367" y="47892"/>
                  </a:lnTo>
                  <a:lnTo>
                    <a:pt x="261940" y="54610"/>
                  </a:lnTo>
                  <a:lnTo>
                    <a:pt x="250062" y="64937"/>
                  </a:lnTo>
                  <a:lnTo>
                    <a:pt x="241395" y="78160"/>
                  </a:lnTo>
                  <a:close/>
                </a:path>
                <a:path w="367665" h="78739">
                  <a:moveTo>
                    <a:pt x="334625" y="64238"/>
                  </a:moveTo>
                  <a:lnTo>
                    <a:pt x="326022" y="56487"/>
                  </a:lnTo>
                  <a:lnTo>
                    <a:pt x="316002" y="50580"/>
                  </a:lnTo>
                  <a:lnTo>
                    <a:pt x="304807" y="46816"/>
                  </a:lnTo>
                  <a:lnTo>
                    <a:pt x="292679" y="45494"/>
                  </a:lnTo>
                  <a:lnTo>
                    <a:pt x="355233" y="45494"/>
                  </a:lnTo>
                  <a:lnTo>
                    <a:pt x="334625" y="64238"/>
                  </a:lnTo>
                  <a:close/>
                </a:path>
              </a:pathLst>
            </a:custGeom>
            <a:solidFill>
              <a:srgbClr val="E9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84430" y="5378070"/>
              <a:ext cx="409575" cy="159385"/>
            </a:xfrm>
            <a:custGeom>
              <a:avLst/>
              <a:gdLst/>
              <a:ahLst/>
              <a:cxnLst/>
              <a:rect l="l" t="t" r="r" b="b"/>
              <a:pathLst>
                <a:path w="409575" h="159385">
                  <a:moveTo>
                    <a:pt x="79615" y="159231"/>
                  </a:moveTo>
                  <a:lnTo>
                    <a:pt x="48625" y="152975"/>
                  </a:lnTo>
                  <a:lnTo>
                    <a:pt x="23318" y="135912"/>
                  </a:lnTo>
                  <a:lnTo>
                    <a:pt x="6256" y="110606"/>
                  </a:lnTo>
                  <a:lnTo>
                    <a:pt x="0" y="79615"/>
                  </a:lnTo>
                  <a:lnTo>
                    <a:pt x="6256" y="48625"/>
                  </a:lnTo>
                  <a:lnTo>
                    <a:pt x="23318" y="23318"/>
                  </a:lnTo>
                  <a:lnTo>
                    <a:pt x="48625" y="6256"/>
                  </a:lnTo>
                  <a:lnTo>
                    <a:pt x="79615" y="0"/>
                  </a:lnTo>
                  <a:lnTo>
                    <a:pt x="110610" y="6256"/>
                  </a:lnTo>
                  <a:lnTo>
                    <a:pt x="135069" y="22747"/>
                  </a:lnTo>
                  <a:lnTo>
                    <a:pt x="79615" y="22747"/>
                  </a:lnTo>
                  <a:lnTo>
                    <a:pt x="57482" y="27215"/>
                  </a:lnTo>
                  <a:lnTo>
                    <a:pt x="39405" y="39401"/>
                  </a:lnTo>
                  <a:lnTo>
                    <a:pt x="27217" y="57477"/>
                  </a:lnTo>
                  <a:lnTo>
                    <a:pt x="22747" y="79615"/>
                  </a:lnTo>
                  <a:lnTo>
                    <a:pt x="27217" y="101754"/>
                  </a:lnTo>
                  <a:lnTo>
                    <a:pt x="39405" y="119830"/>
                  </a:lnTo>
                  <a:lnTo>
                    <a:pt x="57482" y="132016"/>
                  </a:lnTo>
                  <a:lnTo>
                    <a:pt x="79615" y="136484"/>
                  </a:lnTo>
                  <a:lnTo>
                    <a:pt x="135065" y="136484"/>
                  </a:lnTo>
                  <a:lnTo>
                    <a:pt x="110606" y="152975"/>
                  </a:lnTo>
                  <a:lnTo>
                    <a:pt x="79615" y="159231"/>
                  </a:lnTo>
                  <a:close/>
                </a:path>
                <a:path w="409575" h="159385">
                  <a:moveTo>
                    <a:pt x="135065" y="136484"/>
                  </a:moveTo>
                  <a:lnTo>
                    <a:pt x="79615" y="136484"/>
                  </a:lnTo>
                  <a:lnTo>
                    <a:pt x="101754" y="132016"/>
                  </a:lnTo>
                  <a:lnTo>
                    <a:pt x="119830" y="119830"/>
                  </a:lnTo>
                  <a:lnTo>
                    <a:pt x="132016" y="101754"/>
                  </a:lnTo>
                  <a:lnTo>
                    <a:pt x="136484" y="79615"/>
                  </a:lnTo>
                  <a:lnTo>
                    <a:pt x="132014" y="57477"/>
                  </a:lnTo>
                  <a:lnTo>
                    <a:pt x="119826" y="39401"/>
                  </a:lnTo>
                  <a:lnTo>
                    <a:pt x="101749" y="27215"/>
                  </a:lnTo>
                  <a:lnTo>
                    <a:pt x="79615" y="22747"/>
                  </a:lnTo>
                  <a:lnTo>
                    <a:pt x="135069" y="22747"/>
                  </a:lnTo>
                  <a:lnTo>
                    <a:pt x="135917" y="23318"/>
                  </a:lnTo>
                  <a:lnTo>
                    <a:pt x="152976" y="48625"/>
                  </a:lnTo>
                  <a:lnTo>
                    <a:pt x="159231" y="79615"/>
                  </a:lnTo>
                  <a:lnTo>
                    <a:pt x="152975" y="110606"/>
                  </a:lnTo>
                  <a:lnTo>
                    <a:pt x="135912" y="135912"/>
                  </a:lnTo>
                  <a:lnTo>
                    <a:pt x="135065" y="136484"/>
                  </a:lnTo>
                  <a:close/>
                </a:path>
                <a:path w="409575" h="159385">
                  <a:moveTo>
                    <a:pt x="329837" y="159231"/>
                  </a:moveTo>
                  <a:lnTo>
                    <a:pt x="298852" y="152975"/>
                  </a:lnTo>
                  <a:lnTo>
                    <a:pt x="273544" y="135912"/>
                  </a:lnTo>
                  <a:lnTo>
                    <a:pt x="256479" y="110606"/>
                  </a:lnTo>
                  <a:lnTo>
                    <a:pt x="250221" y="79615"/>
                  </a:lnTo>
                  <a:lnTo>
                    <a:pt x="256479" y="48625"/>
                  </a:lnTo>
                  <a:lnTo>
                    <a:pt x="273544" y="23318"/>
                  </a:lnTo>
                  <a:lnTo>
                    <a:pt x="298852" y="6256"/>
                  </a:lnTo>
                  <a:lnTo>
                    <a:pt x="329837" y="0"/>
                  </a:lnTo>
                  <a:lnTo>
                    <a:pt x="360832" y="6256"/>
                  </a:lnTo>
                  <a:lnTo>
                    <a:pt x="385291" y="22747"/>
                  </a:lnTo>
                  <a:lnTo>
                    <a:pt x="329837" y="22747"/>
                  </a:lnTo>
                  <a:lnTo>
                    <a:pt x="307703" y="27215"/>
                  </a:lnTo>
                  <a:lnTo>
                    <a:pt x="289627" y="39401"/>
                  </a:lnTo>
                  <a:lnTo>
                    <a:pt x="277438" y="57477"/>
                  </a:lnTo>
                  <a:lnTo>
                    <a:pt x="272968" y="79615"/>
                  </a:lnTo>
                  <a:lnTo>
                    <a:pt x="277438" y="101754"/>
                  </a:lnTo>
                  <a:lnTo>
                    <a:pt x="289627" y="119830"/>
                  </a:lnTo>
                  <a:lnTo>
                    <a:pt x="307703" y="132016"/>
                  </a:lnTo>
                  <a:lnTo>
                    <a:pt x="329837" y="136484"/>
                  </a:lnTo>
                  <a:lnTo>
                    <a:pt x="385291" y="136484"/>
                  </a:lnTo>
                  <a:lnTo>
                    <a:pt x="360832" y="152975"/>
                  </a:lnTo>
                  <a:lnTo>
                    <a:pt x="329837" y="159231"/>
                  </a:lnTo>
                  <a:close/>
                </a:path>
                <a:path w="409575" h="159385">
                  <a:moveTo>
                    <a:pt x="385291" y="136484"/>
                  </a:moveTo>
                  <a:lnTo>
                    <a:pt x="329837" y="136484"/>
                  </a:lnTo>
                  <a:lnTo>
                    <a:pt x="351976" y="132016"/>
                  </a:lnTo>
                  <a:lnTo>
                    <a:pt x="370052" y="119830"/>
                  </a:lnTo>
                  <a:lnTo>
                    <a:pt x="382237" y="101754"/>
                  </a:lnTo>
                  <a:lnTo>
                    <a:pt x="386706" y="79615"/>
                  </a:lnTo>
                  <a:lnTo>
                    <a:pt x="382237" y="57477"/>
                  </a:lnTo>
                  <a:lnTo>
                    <a:pt x="370052" y="39401"/>
                  </a:lnTo>
                  <a:lnTo>
                    <a:pt x="351976" y="27215"/>
                  </a:lnTo>
                  <a:lnTo>
                    <a:pt x="329837" y="22747"/>
                  </a:lnTo>
                  <a:lnTo>
                    <a:pt x="385291" y="22747"/>
                  </a:lnTo>
                  <a:lnTo>
                    <a:pt x="386138" y="23318"/>
                  </a:lnTo>
                  <a:lnTo>
                    <a:pt x="403198" y="48625"/>
                  </a:lnTo>
                  <a:lnTo>
                    <a:pt x="409453" y="79615"/>
                  </a:lnTo>
                  <a:lnTo>
                    <a:pt x="403198" y="110606"/>
                  </a:lnTo>
                  <a:lnTo>
                    <a:pt x="386138" y="135912"/>
                  </a:lnTo>
                  <a:lnTo>
                    <a:pt x="385291" y="136484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1080" y="5248239"/>
              <a:ext cx="274561" cy="232194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9079121" y="5291181"/>
            <a:ext cx="109855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Fietsenstalling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42842" y="66661"/>
            <a:ext cx="3218815" cy="371475"/>
          </a:xfrm>
          <a:custGeom>
            <a:avLst/>
            <a:gdLst/>
            <a:ahLst/>
            <a:cxnLst/>
            <a:rect l="l" t="t" r="r" b="b"/>
            <a:pathLst>
              <a:path w="3218815" h="371475">
                <a:moveTo>
                  <a:pt x="3218497" y="0"/>
                </a:moveTo>
                <a:lnTo>
                  <a:pt x="3018942" y="0"/>
                </a:lnTo>
                <a:lnTo>
                  <a:pt x="199542" y="0"/>
                </a:lnTo>
                <a:lnTo>
                  <a:pt x="0" y="0"/>
                </a:lnTo>
                <a:lnTo>
                  <a:pt x="0" y="371360"/>
                </a:lnTo>
                <a:lnTo>
                  <a:pt x="199542" y="371360"/>
                </a:lnTo>
                <a:lnTo>
                  <a:pt x="3018942" y="371360"/>
                </a:lnTo>
                <a:lnTo>
                  <a:pt x="3218497" y="371360"/>
                </a:lnTo>
                <a:lnTo>
                  <a:pt x="3218497" y="0"/>
                </a:lnTo>
                <a:close/>
              </a:path>
            </a:pathLst>
          </a:custGeom>
          <a:solidFill>
            <a:srgbClr val="FF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140455" y="124038"/>
            <a:ext cx="242252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>
                <a:solidFill>
                  <a:srgbClr val="FFFFFF"/>
                </a:solidFill>
                <a:latin typeface="Arial"/>
                <a:cs typeface="Arial"/>
              </a:rPr>
              <a:t>Voorkant</a:t>
            </a:r>
            <a:r>
              <a:rPr sz="1300" b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0">
                <a:solidFill>
                  <a:srgbClr val="FFFFFF"/>
                </a:solidFill>
                <a:latin typeface="Arial"/>
                <a:cs typeface="Arial"/>
              </a:rPr>
              <a:t>gebouw</a:t>
            </a:r>
            <a:r>
              <a:rPr sz="1300" b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5">
                <a:solidFill>
                  <a:srgbClr val="FFFFFF"/>
                </a:solidFill>
                <a:latin typeface="Arial"/>
                <a:cs typeface="Arial"/>
              </a:rPr>
              <a:t>Padualaan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32691" y="6836919"/>
            <a:ext cx="3218815" cy="371475"/>
          </a:xfrm>
          <a:prstGeom prst="rect">
            <a:avLst/>
          </a:prstGeom>
          <a:solidFill>
            <a:srgbClr val="00A1E1"/>
          </a:solidFill>
        </p:spPr>
        <p:txBody>
          <a:bodyPr vert="horz" wrap="square" lIns="0" tIns="730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575"/>
              </a:spcBef>
            </a:pPr>
            <a:r>
              <a:rPr sz="1300" b="1" spc="5">
                <a:solidFill>
                  <a:srgbClr val="FFFFFF"/>
                </a:solidFill>
                <a:latin typeface="Arial"/>
                <a:cs typeface="Arial"/>
              </a:rPr>
              <a:t>Achterkant</a:t>
            </a:r>
            <a:r>
              <a:rPr sz="13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0">
                <a:solidFill>
                  <a:srgbClr val="FFFFFF"/>
                </a:solidFill>
                <a:latin typeface="Arial"/>
                <a:cs typeface="Arial"/>
              </a:rPr>
              <a:t>gebouw</a:t>
            </a:r>
            <a:r>
              <a:rPr sz="13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5">
                <a:solidFill>
                  <a:srgbClr val="FFFFFF"/>
                </a:solidFill>
                <a:latin typeface="Arial"/>
                <a:cs typeface="Arial"/>
              </a:rPr>
              <a:t>Cambridgelaan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733327" y="6982782"/>
            <a:ext cx="520700" cy="528320"/>
            <a:chOff x="2733327" y="6982782"/>
            <a:chExt cx="520700" cy="528320"/>
          </a:xfrm>
        </p:grpSpPr>
        <p:sp>
          <p:nvSpPr>
            <p:cNvPr id="67" name="object 67"/>
            <p:cNvSpPr/>
            <p:nvPr/>
          </p:nvSpPr>
          <p:spPr>
            <a:xfrm>
              <a:off x="2742634" y="7235850"/>
              <a:ext cx="342900" cy="275590"/>
            </a:xfrm>
            <a:custGeom>
              <a:avLst/>
              <a:gdLst/>
              <a:ahLst/>
              <a:cxnLst/>
              <a:rect l="l" t="t" r="r" b="b"/>
              <a:pathLst>
                <a:path w="342900" h="275590">
                  <a:moveTo>
                    <a:pt x="34731" y="139209"/>
                  </a:moveTo>
                  <a:lnTo>
                    <a:pt x="12445" y="125970"/>
                  </a:lnTo>
                  <a:lnTo>
                    <a:pt x="4814" y="119066"/>
                  </a:lnTo>
                  <a:lnTo>
                    <a:pt x="569" y="110080"/>
                  </a:lnTo>
                  <a:lnTo>
                    <a:pt x="0" y="100158"/>
                  </a:lnTo>
                  <a:lnTo>
                    <a:pt x="3399" y="90445"/>
                  </a:lnTo>
                  <a:lnTo>
                    <a:pt x="49736" y="12445"/>
                  </a:lnTo>
                  <a:lnTo>
                    <a:pt x="56640" y="4814"/>
                  </a:lnTo>
                  <a:lnTo>
                    <a:pt x="65626" y="569"/>
                  </a:lnTo>
                  <a:lnTo>
                    <a:pt x="75548" y="0"/>
                  </a:lnTo>
                  <a:lnTo>
                    <a:pt x="85261" y="3399"/>
                  </a:lnTo>
                  <a:lnTo>
                    <a:pt x="107547" y="16638"/>
                  </a:lnTo>
                  <a:lnTo>
                    <a:pt x="115177" y="23542"/>
                  </a:lnTo>
                  <a:lnTo>
                    <a:pt x="119423" y="32528"/>
                  </a:lnTo>
                  <a:lnTo>
                    <a:pt x="119992" y="42450"/>
                  </a:lnTo>
                  <a:lnTo>
                    <a:pt x="116593" y="52163"/>
                  </a:lnTo>
                  <a:lnTo>
                    <a:pt x="70256" y="130162"/>
                  </a:lnTo>
                  <a:lnTo>
                    <a:pt x="63352" y="137793"/>
                  </a:lnTo>
                  <a:lnTo>
                    <a:pt x="54366" y="142039"/>
                  </a:lnTo>
                  <a:lnTo>
                    <a:pt x="44444" y="142608"/>
                  </a:lnTo>
                  <a:lnTo>
                    <a:pt x="34731" y="139209"/>
                  </a:lnTo>
                  <a:close/>
                </a:path>
                <a:path w="342900" h="275590">
                  <a:moveTo>
                    <a:pt x="257586" y="271601"/>
                  </a:moveTo>
                  <a:lnTo>
                    <a:pt x="235301" y="258362"/>
                  </a:lnTo>
                  <a:lnTo>
                    <a:pt x="227670" y="251458"/>
                  </a:lnTo>
                  <a:lnTo>
                    <a:pt x="223424" y="242472"/>
                  </a:lnTo>
                  <a:lnTo>
                    <a:pt x="222855" y="232550"/>
                  </a:lnTo>
                  <a:lnTo>
                    <a:pt x="226255" y="222837"/>
                  </a:lnTo>
                  <a:lnTo>
                    <a:pt x="272592" y="144837"/>
                  </a:lnTo>
                  <a:lnTo>
                    <a:pt x="279496" y="137206"/>
                  </a:lnTo>
                  <a:lnTo>
                    <a:pt x="288482" y="132961"/>
                  </a:lnTo>
                  <a:lnTo>
                    <a:pt x="298404" y="132392"/>
                  </a:lnTo>
                  <a:lnTo>
                    <a:pt x="308117" y="135791"/>
                  </a:lnTo>
                  <a:lnTo>
                    <a:pt x="330402" y="149030"/>
                  </a:lnTo>
                  <a:lnTo>
                    <a:pt x="338033" y="155934"/>
                  </a:lnTo>
                  <a:lnTo>
                    <a:pt x="342279" y="164920"/>
                  </a:lnTo>
                  <a:lnTo>
                    <a:pt x="342848" y="174842"/>
                  </a:lnTo>
                  <a:lnTo>
                    <a:pt x="339448" y="184555"/>
                  </a:lnTo>
                  <a:lnTo>
                    <a:pt x="293111" y="262554"/>
                  </a:lnTo>
                  <a:lnTo>
                    <a:pt x="286207" y="270185"/>
                  </a:lnTo>
                  <a:lnTo>
                    <a:pt x="277221" y="274431"/>
                  </a:lnTo>
                  <a:lnTo>
                    <a:pt x="267299" y="275000"/>
                  </a:lnTo>
                  <a:lnTo>
                    <a:pt x="257586" y="271601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99181" y="7017600"/>
              <a:ext cx="455295" cy="332740"/>
            </a:xfrm>
            <a:custGeom>
              <a:avLst/>
              <a:gdLst/>
              <a:ahLst/>
              <a:cxnLst/>
              <a:rect l="l" t="t" r="r" b="b"/>
              <a:pathLst>
                <a:path w="455295" h="332740">
                  <a:moveTo>
                    <a:pt x="454799" y="240334"/>
                  </a:moveTo>
                  <a:lnTo>
                    <a:pt x="452780" y="232384"/>
                  </a:lnTo>
                  <a:lnTo>
                    <a:pt x="429310" y="218440"/>
                  </a:lnTo>
                  <a:lnTo>
                    <a:pt x="421373" y="220472"/>
                  </a:lnTo>
                  <a:lnTo>
                    <a:pt x="417703" y="226631"/>
                  </a:lnTo>
                  <a:lnTo>
                    <a:pt x="404469" y="218770"/>
                  </a:lnTo>
                  <a:lnTo>
                    <a:pt x="404469" y="248920"/>
                  </a:lnTo>
                  <a:lnTo>
                    <a:pt x="391236" y="271195"/>
                  </a:lnTo>
                  <a:lnTo>
                    <a:pt x="56946" y="72605"/>
                  </a:lnTo>
                  <a:lnTo>
                    <a:pt x="70180" y="50330"/>
                  </a:lnTo>
                  <a:lnTo>
                    <a:pt x="404469" y="248920"/>
                  </a:lnTo>
                  <a:lnTo>
                    <a:pt x="404469" y="218770"/>
                  </a:lnTo>
                  <a:lnTo>
                    <a:pt x="83426" y="28041"/>
                  </a:lnTo>
                  <a:lnTo>
                    <a:pt x="87083" y="21882"/>
                  </a:lnTo>
                  <a:lnTo>
                    <a:pt x="85064" y="13931"/>
                  </a:lnTo>
                  <a:lnTo>
                    <a:pt x="61620" y="0"/>
                  </a:lnTo>
                  <a:lnTo>
                    <a:pt x="53657" y="2019"/>
                  </a:lnTo>
                  <a:lnTo>
                    <a:pt x="0" y="92341"/>
                  </a:lnTo>
                  <a:lnTo>
                    <a:pt x="2032" y="100279"/>
                  </a:lnTo>
                  <a:lnTo>
                    <a:pt x="25476" y="114211"/>
                  </a:lnTo>
                  <a:lnTo>
                    <a:pt x="33439" y="112191"/>
                  </a:lnTo>
                  <a:lnTo>
                    <a:pt x="43700" y="94907"/>
                  </a:lnTo>
                  <a:lnTo>
                    <a:pt x="377990" y="293484"/>
                  </a:lnTo>
                  <a:lnTo>
                    <a:pt x="367715" y="310781"/>
                  </a:lnTo>
                  <a:lnTo>
                    <a:pt x="369735" y="318719"/>
                  </a:lnTo>
                  <a:lnTo>
                    <a:pt x="393204" y="332663"/>
                  </a:lnTo>
                  <a:lnTo>
                    <a:pt x="401142" y="330644"/>
                  </a:lnTo>
                  <a:lnTo>
                    <a:pt x="454799" y="240334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2461" y="7003618"/>
              <a:ext cx="140512" cy="1043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748130" y="6982782"/>
              <a:ext cx="491490" cy="500380"/>
            </a:xfrm>
            <a:custGeom>
              <a:avLst/>
              <a:gdLst/>
              <a:ahLst/>
              <a:cxnLst/>
              <a:rect l="l" t="t" r="r" b="b"/>
              <a:pathLst>
                <a:path w="491489" h="500379">
                  <a:moveTo>
                    <a:pt x="311997" y="499957"/>
                  </a:moveTo>
                  <a:lnTo>
                    <a:pt x="0" y="314608"/>
                  </a:lnTo>
                  <a:lnTo>
                    <a:pt x="172109" y="24896"/>
                  </a:lnTo>
                  <a:lnTo>
                    <a:pt x="185918" y="9628"/>
                  </a:lnTo>
                  <a:lnTo>
                    <a:pt x="203887" y="1135"/>
                  </a:lnTo>
                  <a:lnTo>
                    <a:pt x="223729" y="0"/>
                  </a:lnTo>
                  <a:lnTo>
                    <a:pt x="243159" y="6803"/>
                  </a:lnTo>
                  <a:lnTo>
                    <a:pt x="466014" y="139195"/>
                  </a:lnTo>
                  <a:lnTo>
                    <a:pt x="481282" y="153004"/>
                  </a:lnTo>
                  <a:lnTo>
                    <a:pt x="489775" y="170973"/>
                  </a:lnTo>
                  <a:lnTo>
                    <a:pt x="490910" y="190815"/>
                  </a:lnTo>
                  <a:lnTo>
                    <a:pt x="484107" y="210244"/>
                  </a:lnTo>
                  <a:lnTo>
                    <a:pt x="311997" y="499957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48130" y="7119106"/>
              <a:ext cx="418465" cy="363855"/>
            </a:xfrm>
            <a:custGeom>
              <a:avLst/>
              <a:gdLst/>
              <a:ahLst/>
              <a:cxnLst/>
              <a:rect l="l" t="t" r="r" b="b"/>
              <a:pathLst>
                <a:path w="418464" h="363854">
                  <a:moveTo>
                    <a:pt x="311997" y="363633"/>
                  </a:moveTo>
                  <a:lnTo>
                    <a:pt x="0" y="178284"/>
                  </a:lnTo>
                  <a:lnTo>
                    <a:pt x="105913" y="0"/>
                  </a:lnTo>
                  <a:lnTo>
                    <a:pt x="417911" y="185348"/>
                  </a:lnTo>
                  <a:lnTo>
                    <a:pt x="311997" y="363633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33327" y="7033576"/>
              <a:ext cx="478155" cy="464184"/>
            </a:xfrm>
            <a:custGeom>
              <a:avLst/>
              <a:gdLst/>
              <a:ahLst/>
              <a:cxnLst/>
              <a:rect l="l" t="t" r="r" b="b"/>
              <a:pathLst>
                <a:path w="478155" h="464184">
                  <a:moveTo>
                    <a:pt x="326343" y="463966"/>
                  </a:moveTo>
                  <a:lnTo>
                    <a:pt x="2033" y="271303"/>
                  </a:lnTo>
                  <a:lnTo>
                    <a:pt x="0" y="263356"/>
                  </a:lnTo>
                  <a:lnTo>
                    <a:pt x="13940" y="239889"/>
                  </a:lnTo>
                  <a:lnTo>
                    <a:pt x="21891" y="237874"/>
                  </a:lnTo>
                  <a:lnTo>
                    <a:pt x="346202" y="430538"/>
                  </a:lnTo>
                  <a:lnTo>
                    <a:pt x="348224" y="438477"/>
                  </a:lnTo>
                  <a:lnTo>
                    <a:pt x="334283" y="461944"/>
                  </a:lnTo>
                  <a:lnTo>
                    <a:pt x="326343" y="463966"/>
                  </a:lnTo>
                  <a:close/>
                </a:path>
                <a:path w="478155" h="464184">
                  <a:moveTo>
                    <a:pt x="372808" y="295590"/>
                  </a:moveTo>
                  <a:lnTo>
                    <a:pt x="127666" y="149959"/>
                  </a:lnTo>
                  <a:lnTo>
                    <a:pt x="116214" y="139602"/>
                  </a:lnTo>
                  <a:lnTo>
                    <a:pt x="109845" y="126126"/>
                  </a:lnTo>
                  <a:lnTo>
                    <a:pt x="108993" y="111245"/>
                  </a:lnTo>
                  <a:lnTo>
                    <a:pt x="114097" y="96672"/>
                  </a:lnTo>
                  <a:lnTo>
                    <a:pt x="160434" y="18673"/>
                  </a:lnTo>
                  <a:lnTo>
                    <a:pt x="170791" y="7221"/>
                  </a:lnTo>
                  <a:lnTo>
                    <a:pt x="184267" y="851"/>
                  </a:lnTo>
                  <a:lnTo>
                    <a:pt x="199148" y="0"/>
                  </a:lnTo>
                  <a:lnTo>
                    <a:pt x="213721" y="5103"/>
                  </a:lnTo>
                  <a:lnTo>
                    <a:pt x="458862" y="150734"/>
                  </a:lnTo>
                  <a:lnTo>
                    <a:pt x="470314" y="161091"/>
                  </a:lnTo>
                  <a:lnTo>
                    <a:pt x="476684" y="174567"/>
                  </a:lnTo>
                  <a:lnTo>
                    <a:pt x="477536" y="189449"/>
                  </a:lnTo>
                  <a:lnTo>
                    <a:pt x="472432" y="204022"/>
                  </a:lnTo>
                  <a:lnTo>
                    <a:pt x="426095" y="282021"/>
                  </a:lnTo>
                  <a:lnTo>
                    <a:pt x="415738" y="293473"/>
                  </a:lnTo>
                  <a:lnTo>
                    <a:pt x="402262" y="299843"/>
                  </a:lnTo>
                  <a:lnTo>
                    <a:pt x="387381" y="300694"/>
                  </a:lnTo>
                  <a:lnTo>
                    <a:pt x="372808" y="295590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72927" y="7064185"/>
              <a:ext cx="307340" cy="240029"/>
            </a:xfrm>
            <a:custGeom>
              <a:avLst/>
              <a:gdLst/>
              <a:ahLst/>
              <a:cxnLst/>
              <a:rect l="l" t="t" r="r" b="b"/>
              <a:pathLst>
                <a:path w="307339" h="240029">
                  <a:moveTo>
                    <a:pt x="235304" y="236076"/>
                  </a:moveTo>
                  <a:lnTo>
                    <a:pt x="12448" y="103684"/>
                  </a:lnTo>
                  <a:lnTo>
                    <a:pt x="4816" y="96782"/>
                  </a:lnTo>
                  <a:lnTo>
                    <a:pt x="569" y="87798"/>
                  </a:lnTo>
                  <a:lnTo>
                    <a:pt x="0" y="77877"/>
                  </a:lnTo>
                  <a:lnTo>
                    <a:pt x="3402" y="68159"/>
                  </a:lnTo>
                  <a:lnTo>
                    <a:pt x="36500" y="12445"/>
                  </a:lnTo>
                  <a:lnTo>
                    <a:pt x="43404" y="4814"/>
                  </a:lnTo>
                  <a:lnTo>
                    <a:pt x="52390" y="569"/>
                  </a:lnTo>
                  <a:lnTo>
                    <a:pt x="62312" y="0"/>
                  </a:lnTo>
                  <a:lnTo>
                    <a:pt x="72025" y="3399"/>
                  </a:lnTo>
                  <a:lnTo>
                    <a:pt x="294880" y="135791"/>
                  </a:lnTo>
                  <a:lnTo>
                    <a:pt x="302512" y="142693"/>
                  </a:lnTo>
                  <a:lnTo>
                    <a:pt x="306759" y="151677"/>
                  </a:lnTo>
                  <a:lnTo>
                    <a:pt x="307329" y="161598"/>
                  </a:lnTo>
                  <a:lnTo>
                    <a:pt x="303926" y="171316"/>
                  </a:lnTo>
                  <a:lnTo>
                    <a:pt x="270828" y="227030"/>
                  </a:lnTo>
                  <a:lnTo>
                    <a:pt x="263925" y="234661"/>
                  </a:lnTo>
                  <a:lnTo>
                    <a:pt x="254939" y="238907"/>
                  </a:lnTo>
                  <a:lnTo>
                    <a:pt x="245016" y="239476"/>
                  </a:lnTo>
                  <a:lnTo>
                    <a:pt x="235304" y="236076"/>
                  </a:lnTo>
                  <a:close/>
                </a:path>
              </a:pathLst>
            </a:custGeom>
            <a:solidFill>
              <a:srgbClr val="87C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61369" y="7219391"/>
              <a:ext cx="345440" cy="241300"/>
            </a:xfrm>
            <a:custGeom>
              <a:avLst/>
              <a:gdLst/>
              <a:ahLst/>
              <a:cxnLst/>
              <a:rect l="l" t="t" r="r" b="b"/>
              <a:pathLst>
                <a:path w="345439" h="241300">
                  <a:moveTo>
                    <a:pt x="311997" y="241062"/>
                  </a:moveTo>
                  <a:lnTo>
                    <a:pt x="0" y="55713"/>
                  </a:lnTo>
                  <a:lnTo>
                    <a:pt x="33098" y="0"/>
                  </a:lnTo>
                  <a:lnTo>
                    <a:pt x="345095" y="185348"/>
                  </a:lnTo>
                  <a:lnTo>
                    <a:pt x="311997" y="241062"/>
                  </a:lnTo>
                  <a:close/>
                </a:path>
              </a:pathLst>
            </a:custGeom>
            <a:solidFill>
              <a:srgbClr val="FFA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4609" y="7219391"/>
              <a:ext cx="331856" cy="21877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5663" y="7036678"/>
              <a:ext cx="94248" cy="71631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2308816" y="135005"/>
            <a:ext cx="1165860" cy="1708785"/>
            <a:chOff x="2308816" y="135005"/>
            <a:chExt cx="1165860" cy="1708785"/>
          </a:xfrm>
        </p:grpSpPr>
        <p:sp>
          <p:nvSpPr>
            <p:cNvPr id="78" name="object 78"/>
            <p:cNvSpPr/>
            <p:nvPr/>
          </p:nvSpPr>
          <p:spPr>
            <a:xfrm>
              <a:off x="2308816" y="135005"/>
              <a:ext cx="1165860" cy="1708785"/>
            </a:xfrm>
            <a:custGeom>
              <a:avLst/>
              <a:gdLst/>
              <a:ahLst/>
              <a:cxnLst/>
              <a:rect l="l" t="t" r="r" b="b"/>
              <a:pathLst>
                <a:path w="1165860" h="1708785">
                  <a:moveTo>
                    <a:pt x="582722" y="1708753"/>
                  </a:moveTo>
                  <a:lnTo>
                    <a:pt x="315725" y="1441634"/>
                  </a:lnTo>
                  <a:lnTo>
                    <a:pt x="315725" y="1101183"/>
                  </a:lnTo>
                  <a:lnTo>
                    <a:pt x="273558" y="1077101"/>
                  </a:lnTo>
                  <a:lnTo>
                    <a:pt x="233678" y="1049702"/>
                  </a:lnTo>
                  <a:lnTo>
                    <a:pt x="196274" y="1019174"/>
                  </a:lnTo>
                  <a:lnTo>
                    <a:pt x="161534" y="985702"/>
                  </a:lnTo>
                  <a:lnTo>
                    <a:pt x="129649" y="949476"/>
                  </a:lnTo>
                  <a:lnTo>
                    <a:pt x="100806" y="910683"/>
                  </a:lnTo>
                  <a:lnTo>
                    <a:pt x="75196" y="869509"/>
                  </a:lnTo>
                  <a:lnTo>
                    <a:pt x="53007" y="826143"/>
                  </a:lnTo>
                  <a:lnTo>
                    <a:pt x="34429" y="780773"/>
                  </a:lnTo>
                  <a:lnTo>
                    <a:pt x="19650" y="733584"/>
                  </a:lnTo>
                  <a:lnTo>
                    <a:pt x="8859" y="684766"/>
                  </a:lnTo>
                  <a:lnTo>
                    <a:pt x="2246" y="634506"/>
                  </a:lnTo>
                  <a:lnTo>
                    <a:pt x="0" y="582991"/>
                  </a:lnTo>
                  <a:lnTo>
                    <a:pt x="1931" y="535178"/>
                  </a:lnTo>
                  <a:lnTo>
                    <a:pt x="7627" y="488429"/>
                  </a:lnTo>
                  <a:lnTo>
                    <a:pt x="16936" y="442895"/>
                  </a:lnTo>
                  <a:lnTo>
                    <a:pt x="29708" y="398725"/>
                  </a:lnTo>
                  <a:lnTo>
                    <a:pt x="45794" y="356069"/>
                  </a:lnTo>
                  <a:lnTo>
                    <a:pt x="65044" y="315078"/>
                  </a:lnTo>
                  <a:lnTo>
                    <a:pt x="87307" y="275901"/>
                  </a:lnTo>
                  <a:lnTo>
                    <a:pt x="112434" y="238689"/>
                  </a:lnTo>
                  <a:lnTo>
                    <a:pt x="140275" y="203591"/>
                  </a:lnTo>
                  <a:lnTo>
                    <a:pt x="170679" y="170758"/>
                  </a:lnTo>
                  <a:lnTo>
                    <a:pt x="203497" y="140340"/>
                  </a:lnTo>
                  <a:lnTo>
                    <a:pt x="238579" y="112486"/>
                  </a:lnTo>
                  <a:lnTo>
                    <a:pt x="275774" y="87348"/>
                  </a:lnTo>
                  <a:lnTo>
                    <a:pt x="314932" y="65074"/>
                  </a:lnTo>
                  <a:lnTo>
                    <a:pt x="355905" y="45815"/>
                  </a:lnTo>
                  <a:lnTo>
                    <a:pt x="398541" y="29722"/>
                  </a:lnTo>
                  <a:lnTo>
                    <a:pt x="442691" y="16943"/>
                  </a:lnTo>
                  <a:lnTo>
                    <a:pt x="488204" y="7630"/>
                  </a:lnTo>
                  <a:lnTo>
                    <a:pt x="534931" y="1932"/>
                  </a:lnTo>
                  <a:lnTo>
                    <a:pt x="582722" y="0"/>
                  </a:lnTo>
                  <a:lnTo>
                    <a:pt x="630512" y="1932"/>
                  </a:lnTo>
                  <a:lnTo>
                    <a:pt x="677239" y="7630"/>
                  </a:lnTo>
                  <a:lnTo>
                    <a:pt x="722753" y="16943"/>
                  </a:lnTo>
                  <a:lnTo>
                    <a:pt x="766902" y="29722"/>
                  </a:lnTo>
                  <a:lnTo>
                    <a:pt x="809539" y="45815"/>
                  </a:lnTo>
                  <a:lnTo>
                    <a:pt x="850511" y="65074"/>
                  </a:lnTo>
                  <a:lnTo>
                    <a:pt x="889670" y="87348"/>
                  </a:lnTo>
                  <a:lnTo>
                    <a:pt x="926865" y="112486"/>
                  </a:lnTo>
                  <a:lnTo>
                    <a:pt x="961946" y="140340"/>
                  </a:lnTo>
                  <a:lnTo>
                    <a:pt x="994764" y="170758"/>
                  </a:lnTo>
                  <a:lnTo>
                    <a:pt x="1025168" y="203591"/>
                  </a:lnTo>
                  <a:lnTo>
                    <a:pt x="1053009" y="238689"/>
                  </a:lnTo>
                  <a:lnTo>
                    <a:pt x="1078136" y="275901"/>
                  </a:lnTo>
                  <a:lnTo>
                    <a:pt x="1100399" y="315078"/>
                  </a:lnTo>
                  <a:lnTo>
                    <a:pt x="1119649" y="356069"/>
                  </a:lnTo>
                  <a:lnTo>
                    <a:pt x="1135735" y="398725"/>
                  </a:lnTo>
                  <a:lnTo>
                    <a:pt x="1148508" y="442895"/>
                  </a:lnTo>
                  <a:lnTo>
                    <a:pt x="1157817" y="488429"/>
                  </a:lnTo>
                  <a:lnTo>
                    <a:pt x="1163512" y="535178"/>
                  </a:lnTo>
                  <a:lnTo>
                    <a:pt x="1165444" y="582991"/>
                  </a:lnTo>
                  <a:lnTo>
                    <a:pt x="1163201" y="634506"/>
                  </a:lnTo>
                  <a:lnTo>
                    <a:pt x="1156597" y="684766"/>
                  </a:lnTo>
                  <a:lnTo>
                    <a:pt x="1145819" y="733584"/>
                  </a:lnTo>
                  <a:lnTo>
                    <a:pt x="1131055" y="780773"/>
                  </a:lnTo>
                  <a:lnTo>
                    <a:pt x="1112491" y="826143"/>
                  </a:lnTo>
                  <a:lnTo>
                    <a:pt x="1090317" y="869509"/>
                  </a:lnTo>
                  <a:lnTo>
                    <a:pt x="1064718" y="910683"/>
                  </a:lnTo>
                  <a:lnTo>
                    <a:pt x="1035883" y="949476"/>
                  </a:lnTo>
                  <a:lnTo>
                    <a:pt x="1003999" y="985702"/>
                  </a:lnTo>
                  <a:lnTo>
                    <a:pt x="969253" y="1019174"/>
                  </a:lnTo>
                  <a:lnTo>
                    <a:pt x="931832" y="1049702"/>
                  </a:lnTo>
                  <a:lnTo>
                    <a:pt x="891925" y="1077101"/>
                  </a:lnTo>
                  <a:lnTo>
                    <a:pt x="849718" y="1101183"/>
                  </a:lnTo>
                  <a:lnTo>
                    <a:pt x="849718" y="1441633"/>
                  </a:lnTo>
                  <a:lnTo>
                    <a:pt x="582722" y="1708753"/>
                  </a:lnTo>
                  <a:close/>
                </a:path>
              </a:pathLst>
            </a:custGeom>
            <a:solidFill>
              <a:srgbClr val="34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0306" y="255331"/>
              <a:ext cx="923074" cy="92226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409002" y="233454"/>
              <a:ext cx="951865" cy="951865"/>
            </a:xfrm>
            <a:custGeom>
              <a:avLst/>
              <a:gdLst/>
              <a:ahLst/>
              <a:cxnLst/>
              <a:rect l="l" t="t" r="r" b="b"/>
              <a:pathLst>
                <a:path w="951864" h="951865">
                  <a:moveTo>
                    <a:pt x="475777" y="951555"/>
                  </a:moveTo>
                  <a:lnTo>
                    <a:pt x="429143" y="949264"/>
                  </a:lnTo>
                  <a:lnTo>
                    <a:pt x="382957" y="942413"/>
                  </a:lnTo>
                  <a:lnTo>
                    <a:pt x="337666" y="931068"/>
                  </a:lnTo>
                  <a:lnTo>
                    <a:pt x="293705" y="915338"/>
                  </a:lnTo>
                  <a:lnTo>
                    <a:pt x="251497" y="895375"/>
                  </a:lnTo>
                  <a:lnTo>
                    <a:pt x="211449" y="871372"/>
                  </a:lnTo>
                  <a:lnTo>
                    <a:pt x="173947" y="843558"/>
                  </a:lnTo>
                  <a:lnTo>
                    <a:pt x="139352" y="812203"/>
                  </a:lnTo>
                  <a:lnTo>
                    <a:pt x="107996" y="777607"/>
                  </a:lnTo>
                  <a:lnTo>
                    <a:pt x="80182" y="740105"/>
                  </a:lnTo>
                  <a:lnTo>
                    <a:pt x="56179" y="700057"/>
                  </a:lnTo>
                  <a:lnTo>
                    <a:pt x="36216" y="657849"/>
                  </a:lnTo>
                  <a:lnTo>
                    <a:pt x="20486" y="613888"/>
                  </a:lnTo>
                  <a:lnTo>
                    <a:pt x="9141" y="568597"/>
                  </a:lnTo>
                  <a:lnTo>
                    <a:pt x="2290" y="522411"/>
                  </a:lnTo>
                  <a:lnTo>
                    <a:pt x="0" y="475777"/>
                  </a:lnTo>
                  <a:lnTo>
                    <a:pt x="143" y="464097"/>
                  </a:lnTo>
                  <a:lnTo>
                    <a:pt x="3578" y="417533"/>
                  </a:lnTo>
                  <a:lnTo>
                    <a:pt x="11560" y="371530"/>
                  </a:lnTo>
                  <a:lnTo>
                    <a:pt x="24014" y="326531"/>
                  </a:lnTo>
                  <a:lnTo>
                    <a:pt x="40818" y="282969"/>
                  </a:lnTo>
                  <a:lnTo>
                    <a:pt x="61811" y="241264"/>
                  </a:lnTo>
                  <a:lnTo>
                    <a:pt x="86790" y="201817"/>
                  </a:lnTo>
                  <a:lnTo>
                    <a:pt x="115516" y="165009"/>
                  </a:lnTo>
                  <a:lnTo>
                    <a:pt x="147712" y="131194"/>
                  </a:lnTo>
                  <a:lnTo>
                    <a:pt x="183066" y="100697"/>
                  </a:lnTo>
                  <a:lnTo>
                    <a:pt x="221240" y="73813"/>
                  </a:lnTo>
                  <a:lnTo>
                    <a:pt x="261865" y="50799"/>
                  </a:lnTo>
                  <a:lnTo>
                    <a:pt x="304550" y="31879"/>
                  </a:lnTo>
                  <a:lnTo>
                    <a:pt x="348884" y="17233"/>
                  </a:lnTo>
                  <a:lnTo>
                    <a:pt x="394441" y="7003"/>
                  </a:lnTo>
                  <a:lnTo>
                    <a:pt x="440780" y="1288"/>
                  </a:lnTo>
                  <a:lnTo>
                    <a:pt x="475777" y="0"/>
                  </a:lnTo>
                  <a:lnTo>
                    <a:pt x="487457" y="143"/>
                  </a:lnTo>
                  <a:lnTo>
                    <a:pt x="534021" y="3578"/>
                  </a:lnTo>
                  <a:lnTo>
                    <a:pt x="580024" y="11560"/>
                  </a:lnTo>
                  <a:lnTo>
                    <a:pt x="625023" y="24014"/>
                  </a:lnTo>
                  <a:lnTo>
                    <a:pt x="668585" y="40818"/>
                  </a:lnTo>
                  <a:lnTo>
                    <a:pt x="710290" y="61811"/>
                  </a:lnTo>
                  <a:lnTo>
                    <a:pt x="749737" y="86790"/>
                  </a:lnTo>
                  <a:lnTo>
                    <a:pt x="786545" y="115516"/>
                  </a:lnTo>
                  <a:lnTo>
                    <a:pt x="820360" y="147712"/>
                  </a:lnTo>
                  <a:lnTo>
                    <a:pt x="850857" y="183066"/>
                  </a:lnTo>
                  <a:lnTo>
                    <a:pt x="877741" y="221240"/>
                  </a:lnTo>
                  <a:lnTo>
                    <a:pt x="900755" y="261865"/>
                  </a:lnTo>
                  <a:lnTo>
                    <a:pt x="919675" y="304550"/>
                  </a:lnTo>
                  <a:lnTo>
                    <a:pt x="934321" y="348884"/>
                  </a:lnTo>
                  <a:lnTo>
                    <a:pt x="944551" y="394441"/>
                  </a:lnTo>
                  <a:lnTo>
                    <a:pt x="950266" y="440780"/>
                  </a:lnTo>
                  <a:lnTo>
                    <a:pt x="951555" y="475777"/>
                  </a:lnTo>
                  <a:lnTo>
                    <a:pt x="951411" y="487457"/>
                  </a:lnTo>
                  <a:lnTo>
                    <a:pt x="947976" y="534021"/>
                  </a:lnTo>
                  <a:lnTo>
                    <a:pt x="939994" y="580024"/>
                  </a:lnTo>
                  <a:lnTo>
                    <a:pt x="927540" y="625023"/>
                  </a:lnTo>
                  <a:lnTo>
                    <a:pt x="910736" y="668585"/>
                  </a:lnTo>
                  <a:lnTo>
                    <a:pt x="889743" y="710290"/>
                  </a:lnTo>
                  <a:lnTo>
                    <a:pt x="864764" y="749737"/>
                  </a:lnTo>
                  <a:lnTo>
                    <a:pt x="836038" y="786545"/>
                  </a:lnTo>
                  <a:lnTo>
                    <a:pt x="803842" y="820360"/>
                  </a:lnTo>
                  <a:lnTo>
                    <a:pt x="768488" y="850857"/>
                  </a:lnTo>
                  <a:lnTo>
                    <a:pt x="730314" y="877741"/>
                  </a:lnTo>
                  <a:lnTo>
                    <a:pt x="689689" y="900755"/>
                  </a:lnTo>
                  <a:lnTo>
                    <a:pt x="647004" y="919675"/>
                  </a:lnTo>
                  <a:lnTo>
                    <a:pt x="602670" y="934321"/>
                  </a:lnTo>
                  <a:lnTo>
                    <a:pt x="557113" y="944551"/>
                  </a:lnTo>
                  <a:lnTo>
                    <a:pt x="510774" y="950266"/>
                  </a:lnTo>
                  <a:lnTo>
                    <a:pt x="475777" y="951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548744" y="340643"/>
            <a:ext cx="65976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399"/>
              </a:lnSpc>
              <a:spcBef>
                <a:spcPts val="9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Entree </a:t>
            </a:r>
            <a:r>
              <a:rPr sz="1300" spc="10">
                <a:solidFill>
                  <a:srgbClr val="212121"/>
                </a:solidFill>
                <a:latin typeface="Arial"/>
                <a:cs typeface="Arial"/>
              </a:rPr>
              <a:t> STUVO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balie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8361532" y="5842494"/>
            <a:ext cx="466725" cy="466725"/>
            <a:chOff x="8361532" y="5842494"/>
            <a:chExt cx="466725" cy="466725"/>
          </a:xfrm>
        </p:grpSpPr>
        <p:sp>
          <p:nvSpPr>
            <p:cNvPr id="83" name="object 83"/>
            <p:cNvSpPr/>
            <p:nvPr/>
          </p:nvSpPr>
          <p:spPr>
            <a:xfrm>
              <a:off x="8426335" y="6166513"/>
              <a:ext cx="337185" cy="142875"/>
            </a:xfrm>
            <a:custGeom>
              <a:avLst/>
              <a:gdLst/>
              <a:ahLst/>
              <a:cxnLst/>
              <a:rect l="l" t="t" r="r" b="b"/>
              <a:pathLst>
                <a:path w="337184" h="142875">
                  <a:moveTo>
                    <a:pt x="51842" y="142568"/>
                  </a:moveTo>
                  <a:lnTo>
                    <a:pt x="25921" y="142568"/>
                  </a:lnTo>
                  <a:lnTo>
                    <a:pt x="15834" y="140530"/>
                  </a:lnTo>
                  <a:lnTo>
                    <a:pt x="7594" y="134973"/>
                  </a:lnTo>
                  <a:lnTo>
                    <a:pt x="2038" y="126733"/>
                  </a:lnTo>
                  <a:lnTo>
                    <a:pt x="0" y="116646"/>
                  </a:lnTo>
                  <a:lnTo>
                    <a:pt x="0" y="25921"/>
                  </a:lnTo>
                  <a:lnTo>
                    <a:pt x="2038" y="15834"/>
                  </a:lnTo>
                  <a:lnTo>
                    <a:pt x="7594" y="7594"/>
                  </a:lnTo>
                  <a:lnTo>
                    <a:pt x="15834" y="2038"/>
                  </a:lnTo>
                  <a:lnTo>
                    <a:pt x="25921" y="0"/>
                  </a:lnTo>
                  <a:lnTo>
                    <a:pt x="51842" y="0"/>
                  </a:lnTo>
                  <a:lnTo>
                    <a:pt x="61929" y="2038"/>
                  </a:lnTo>
                  <a:lnTo>
                    <a:pt x="70169" y="7594"/>
                  </a:lnTo>
                  <a:lnTo>
                    <a:pt x="75726" y="15834"/>
                  </a:lnTo>
                  <a:lnTo>
                    <a:pt x="77764" y="25921"/>
                  </a:lnTo>
                  <a:lnTo>
                    <a:pt x="77764" y="116646"/>
                  </a:lnTo>
                  <a:lnTo>
                    <a:pt x="75726" y="126733"/>
                  </a:lnTo>
                  <a:lnTo>
                    <a:pt x="70169" y="134973"/>
                  </a:lnTo>
                  <a:lnTo>
                    <a:pt x="61929" y="140530"/>
                  </a:lnTo>
                  <a:lnTo>
                    <a:pt x="51842" y="142568"/>
                  </a:lnTo>
                  <a:close/>
                </a:path>
                <a:path w="337184" h="142875">
                  <a:moveTo>
                    <a:pt x="311057" y="142568"/>
                  </a:moveTo>
                  <a:lnTo>
                    <a:pt x="285136" y="142568"/>
                  </a:lnTo>
                  <a:lnTo>
                    <a:pt x="275049" y="140530"/>
                  </a:lnTo>
                  <a:lnTo>
                    <a:pt x="266809" y="134973"/>
                  </a:lnTo>
                  <a:lnTo>
                    <a:pt x="261252" y="126733"/>
                  </a:lnTo>
                  <a:lnTo>
                    <a:pt x="259214" y="116646"/>
                  </a:lnTo>
                  <a:lnTo>
                    <a:pt x="259214" y="25921"/>
                  </a:lnTo>
                  <a:lnTo>
                    <a:pt x="261252" y="15834"/>
                  </a:lnTo>
                  <a:lnTo>
                    <a:pt x="266809" y="7594"/>
                  </a:lnTo>
                  <a:lnTo>
                    <a:pt x="275049" y="2038"/>
                  </a:lnTo>
                  <a:lnTo>
                    <a:pt x="285136" y="0"/>
                  </a:lnTo>
                  <a:lnTo>
                    <a:pt x="311057" y="0"/>
                  </a:lnTo>
                  <a:lnTo>
                    <a:pt x="321144" y="2038"/>
                  </a:lnTo>
                  <a:lnTo>
                    <a:pt x="329384" y="7594"/>
                  </a:lnTo>
                  <a:lnTo>
                    <a:pt x="334941" y="15834"/>
                  </a:lnTo>
                  <a:lnTo>
                    <a:pt x="336979" y="25921"/>
                  </a:lnTo>
                  <a:lnTo>
                    <a:pt x="336979" y="116646"/>
                  </a:lnTo>
                  <a:lnTo>
                    <a:pt x="334941" y="126733"/>
                  </a:lnTo>
                  <a:lnTo>
                    <a:pt x="329384" y="134973"/>
                  </a:lnTo>
                  <a:lnTo>
                    <a:pt x="321144" y="140530"/>
                  </a:lnTo>
                  <a:lnTo>
                    <a:pt x="311057" y="142568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61528" y="5959144"/>
              <a:ext cx="466725" cy="116839"/>
            </a:xfrm>
            <a:custGeom>
              <a:avLst/>
              <a:gdLst/>
              <a:ahLst/>
              <a:cxnLst/>
              <a:rect l="l" t="t" r="r" b="b"/>
              <a:pathLst>
                <a:path w="466725" h="116839">
                  <a:moveTo>
                    <a:pt x="466585" y="5803"/>
                  </a:moveTo>
                  <a:lnTo>
                    <a:pt x="460794" y="0"/>
                  </a:lnTo>
                  <a:lnTo>
                    <a:pt x="433501" y="0"/>
                  </a:lnTo>
                  <a:lnTo>
                    <a:pt x="427697" y="5803"/>
                  </a:lnTo>
                  <a:lnTo>
                    <a:pt x="427697" y="12966"/>
                  </a:lnTo>
                  <a:lnTo>
                    <a:pt x="427697" y="38887"/>
                  </a:lnTo>
                  <a:lnTo>
                    <a:pt x="427697" y="64808"/>
                  </a:lnTo>
                  <a:lnTo>
                    <a:pt x="38874" y="64808"/>
                  </a:lnTo>
                  <a:lnTo>
                    <a:pt x="38874" y="38887"/>
                  </a:lnTo>
                  <a:lnTo>
                    <a:pt x="427697" y="38887"/>
                  </a:lnTo>
                  <a:lnTo>
                    <a:pt x="427697" y="12966"/>
                  </a:lnTo>
                  <a:lnTo>
                    <a:pt x="38874" y="12966"/>
                  </a:lnTo>
                  <a:lnTo>
                    <a:pt x="38874" y="5803"/>
                  </a:lnTo>
                  <a:lnTo>
                    <a:pt x="33070" y="0"/>
                  </a:lnTo>
                  <a:lnTo>
                    <a:pt x="5803" y="0"/>
                  </a:lnTo>
                  <a:lnTo>
                    <a:pt x="0" y="5803"/>
                  </a:lnTo>
                  <a:lnTo>
                    <a:pt x="0" y="110858"/>
                  </a:lnTo>
                  <a:lnTo>
                    <a:pt x="5803" y="116649"/>
                  </a:lnTo>
                  <a:lnTo>
                    <a:pt x="33070" y="116649"/>
                  </a:lnTo>
                  <a:lnTo>
                    <a:pt x="38874" y="110858"/>
                  </a:lnTo>
                  <a:lnTo>
                    <a:pt x="38874" y="90728"/>
                  </a:lnTo>
                  <a:lnTo>
                    <a:pt x="427697" y="90728"/>
                  </a:lnTo>
                  <a:lnTo>
                    <a:pt x="427697" y="110858"/>
                  </a:lnTo>
                  <a:lnTo>
                    <a:pt x="433501" y="116649"/>
                  </a:lnTo>
                  <a:lnTo>
                    <a:pt x="460794" y="116649"/>
                  </a:lnTo>
                  <a:lnTo>
                    <a:pt x="466585" y="110858"/>
                  </a:lnTo>
                  <a:lnTo>
                    <a:pt x="466585" y="5803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3369" y="5842495"/>
              <a:ext cx="363220" cy="415290"/>
            </a:xfrm>
            <a:custGeom>
              <a:avLst/>
              <a:gdLst/>
              <a:ahLst/>
              <a:cxnLst/>
              <a:rect l="l" t="t" r="r" b="b"/>
              <a:pathLst>
                <a:path w="363220" h="415289">
                  <a:moveTo>
                    <a:pt x="362902" y="77774"/>
                  </a:moveTo>
                  <a:lnTo>
                    <a:pt x="358825" y="57594"/>
                  </a:lnTo>
                  <a:lnTo>
                    <a:pt x="347713" y="41109"/>
                  </a:lnTo>
                  <a:lnTo>
                    <a:pt x="331241" y="29997"/>
                  </a:lnTo>
                  <a:lnTo>
                    <a:pt x="311061" y="25933"/>
                  </a:lnTo>
                  <a:lnTo>
                    <a:pt x="259219" y="25933"/>
                  </a:lnTo>
                  <a:lnTo>
                    <a:pt x="257175" y="15836"/>
                  </a:lnTo>
                  <a:lnTo>
                    <a:pt x="251625" y="7594"/>
                  </a:lnTo>
                  <a:lnTo>
                    <a:pt x="243382" y="2044"/>
                  </a:lnTo>
                  <a:lnTo>
                    <a:pt x="233299" y="0"/>
                  </a:lnTo>
                  <a:lnTo>
                    <a:pt x="129603" y="0"/>
                  </a:lnTo>
                  <a:lnTo>
                    <a:pt x="119519" y="2044"/>
                  </a:lnTo>
                  <a:lnTo>
                    <a:pt x="111277" y="7594"/>
                  </a:lnTo>
                  <a:lnTo>
                    <a:pt x="105727" y="15836"/>
                  </a:lnTo>
                  <a:lnTo>
                    <a:pt x="103682" y="25933"/>
                  </a:lnTo>
                  <a:lnTo>
                    <a:pt x="51841" y="25933"/>
                  </a:lnTo>
                  <a:lnTo>
                    <a:pt x="31661" y="29997"/>
                  </a:lnTo>
                  <a:lnTo>
                    <a:pt x="15189" y="41109"/>
                  </a:lnTo>
                  <a:lnTo>
                    <a:pt x="4076" y="57594"/>
                  </a:lnTo>
                  <a:lnTo>
                    <a:pt x="0" y="77774"/>
                  </a:lnTo>
                  <a:lnTo>
                    <a:pt x="0" y="414743"/>
                  </a:lnTo>
                  <a:lnTo>
                    <a:pt x="362902" y="414743"/>
                  </a:lnTo>
                  <a:lnTo>
                    <a:pt x="362902" y="77774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3375" y="6049866"/>
              <a:ext cx="363220" cy="207645"/>
            </a:xfrm>
            <a:custGeom>
              <a:avLst/>
              <a:gdLst/>
              <a:ahLst/>
              <a:cxnLst/>
              <a:rect l="l" t="t" r="r" b="b"/>
              <a:pathLst>
                <a:path w="363220" h="207645">
                  <a:moveTo>
                    <a:pt x="362900" y="207371"/>
                  </a:moveTo>
                  <a:lnTo>
                    <a:pt x="0" y="207371"/>
                  </a:lnTo>
                  <a:lnTo>
                    <a:pt x="0" y="0"/>
                  </a:lnTo>
                  <a:lnTo>
                    <a:pt x="362900" y="0"/>
                  </a:lnTo>
                  <a:lnTo>
                    <a:pt x="362900" y="207371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00414" y="5933220"/>
              <a:ext cx="389255" cy="337185"/>
            </a:xfrm>
            <a:custGeom>
              <a:avLst/>
              <a:gdLst/>
              <a:ahLst/>
              <a:cxnLst/>
              <a:rect l="l" t="t" r="r" b="b"/>
              <a:pathLst>
                <a:path w="389254" h="337185">
                  <a:moveTo>
                    <a:pt x="383028" y="336979"/>
                  </a:moveTo>
                  <a:lnTo>
                    <a:pt x="5806" y="336979"/>
                  </a:lnTo>
                  <a:lnTo>
                    <a:pt x="0" y="331185"/>
                  </a:lnTo>
                  <a:lnTo>
                    <a:pt x="0" y="303890"/>
                  </a:lnTo>
                  <a:lnTo>
                    <a:pt x="5806" y="298096"/>
                  </a:lnTo>
                  <a:lnTo>
                    <a:pt x="383028" y="298096"/>
                  </a:lnTo>
                  <a:lnTo>
                    <a:pt x="388822" y="303890"/>
                  </a:lnTo>
                  <a:lnTo>
                    <a:pt x="388822" y="331185"/>
                  </a:lnTo>
                  <a:lnTo>
                    <a:pt x="383028" y="336979"/>
                  </a:lnTo>
                  <a:close/>
                </a:path>
                <a:path w="389254" h="337185">
                  <a:moveTo>
                    <a:pt x="336979" y="168489"/>
                  </a:moveTo>
                  <a:lnTo>
                    <a:pt x="51842" y="168489"/>
                  </a:lnTo>
                  <a:lnTo>
                    <a:pt x="36707" y="165434"/>
                  </a:lnTo>
                  <a:lnTo>
                    <a:pt x="24348" y="157101"/>
                  </a:lnTo>
                  <a:lnTo>
                    <a:pt x="16016" y="144742"/>
                  </a:lnTo>
                  <a:lnTo>
                    <a:pt x="12960" y="129607"/>
                  </a:lnTo>
                  <a:lnTo>
                    <a:pt x="12960" y="38882"/>
                  </a:lnTo>
                  <a:lnTo>
                    <a:pt x="16016" y="23746"/>
                  </a:lnTo>
                  <a:lnTo>
                    <a:pt x="24348" y="11387"/>
                  </a:lnTo>
                  <a:lnTo>
                    <a:pt x="36707" y="3055"/>
                  </a:lnTo>
                  <a:lnTo>
                    <a:pt x="51842" y="0"/>
                  </a:lnTo>
                  <a:lnTo>
                    <a:pt x="336979" y="0"/>
                  </a:lnTo>
                  <a:lnTo>
                    <a:pt x="352114" y="3055"/>
                  </a:lnTo>
                  <a:lnTo>
                    <a:pt x="364473" y="11387"/>
                  </a:lnTo>
                  <a:lnTo>
                    <a:pt x="372806" y="23746"/>
                  </a:lnTo>
                  <a:lnTo>
                    <a:pt x="375861" y="38882"/>
                  </a:lnTo>
                  <a:lnTo>
                    <a:pt x="375861" y="129607"/>
                  </a:lnTo>
                  <a:lnTo>
                    <a:pt x="372806" y="144742"/>
                  </a:lnTo>
                  <a:lnTo>
                    <a:pt x="364473" y="157101"/>
                  </a:lnTo>
                  <a:lnTo>
                    <a:pt x="352114" y="165434"/>
                  </a:lnTo>
                  <a:lnTo>
                    <a:pt x="336979" y="168489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39296" y="5959141"/>
              <a:ext cx="311150" cy="116839"/>
            </a:xfrm>
            <a:custGeom>
              <a:avLst/>
              <a:gdLst/>
              <a:ahLst/>
              <a:cxnLst/>
              <a:rect l="l" t="t" r="r" b="b"/>
              <a:pathLst>
                <a:path w="311150" h="116839">
                  <a:moveTo>
                    <a:pt x="285136" y="116646"/>
                  </a:moveTo>
                  <a:lnTo>
                    <a:pt x="25921" y="116646"/>
                  </a:lnTo>
                  <a:lnTo>
                    <a:pt x="15834" y="114610"/>
                  </a:lnTo>
                  <a:lnTo>
                    <a:pt x="7594" y="109056"/>
                  </a:lnTo>
                  <a:lnTo>
                    <a:pt x="2038" y="100817"/>
                  </a:lnTo>
                  <a:lnTo>
                    <a:pt x="0" y="90725"/>
                  </a:lnTo>
                  <a:lnTo>
                    <a:pt x="0" y="25921"/>
                  </a:lnTo>
                  <a:lnTo>
                    <a:pt x="2038" y="15834"/>
                  </a:lnTo>
                  <a:lnTo>
                    <a:pt x="7594" y="7594"/>
                  </a:lnTo>
                  <a:lnTo>
                    <a:pt x="15834" y="2038"/>
                  </a:lnTo>
                  <a:lnTo>
                    <a:pt x="25921" y="0"/>
                  </a:lnTo>
                  <a:lnTo>
                    <a:pt x="285136" y="0"/>
                  </a:lnTo>
                  <a:lnTo>
                    <a:pt x="295222" y="2036"/>
                  </a:lnTo>
                  <a:lnTo>
                    <a:pt x="303462" y="7590"/>
                  </a:lnTo>
                  <a:lnTo>
                    <a:pt x="309019" y="15829"/>
                  </a:lnTo>
                  <a:lnTo>
                    <a:pt x="311057" y="25921"/>
                  </a:lnTo>
                  <a:lnTo>
                    <a:pt x="311057" y="90725"/>
                  </a:lnTo>
                  <a:lnTo>
                    <a:pt x="309019" y="100811"/>
                  </a:lnTo>
                  <a:lnTo>
                    <a:pt x="303462" y="109051"/>
                  </a:lnTo>
                  <a:lnTo>
                    <a:pt x="295222" y="114608"/>
                  </a:lnTo>
                  <a:lnTo>
                    <a:pt x="285136" y="116646"/>
                  </a:lnTo>
                  <a:close/>
                </a:path>
              </a:pathLst>
            </a:custGeom>
            <a:solidFill>
              <a:srgbClr val="87C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13375" y="6166513"/>
              <a:ext cx="363220" cy="65405"/>
            </a:xfrm>
            <a:custGeom>
              <a:avLst/>
              <a:gdLst/>
              <a:ahLst/>
              <a:cxnLst/>
              <a:rect l="l" t="t" r="r" b="b"/>
              <a:pathLst>
                <a:path w="363220" h="65404">
                  <a:moveTo>
                    <a:pt x="362900" y="64803"/>
                  </a:moveTo>
                  <a:lnTo>
                    <a:pt x="0" y="64803"/>
                  </a:lnTo>
                  <a:lnTo>
                    <a:pt x="0" y="0"/>
                  </a:lnTo>
                  <a:lnTo>
                    <a:pt x="362900" y="0"/>
                  </a:lnTo>
                  <a:lnTo>
                    <a:pt x="362900" y="64803"/>
                  </a:lnTo>
                  <a:close/>
                </a:path>
              </a:pathLst>
            </a:custGeom>
            <a:solidFill>
              <a:srgbClr val="FFA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9290" y="6166523"/>
              <a:ext cx="311150" cy="39370"/>
            </a:xfrm>
            <a:custGeom>
              <a:avLst/>
              <a:gdLst/>
              <a:ahLst/>
              <a:cxnLst/>
              <a:rect l="l" t="t" r="r" b="b"/>
              <a:pathLst>
                <a:path w="311150" h="39370">
                  <a:moveTo>
                    <a:pt x="77762" y="0"/>
                  </a:moveTo>
                  <a:lnTo>
                    <a:pt x="0" y="0"/>
                  </a:lnTo>
                  <a:lnTo>
                    <a:pt x="0" y="38874"/>
                  </a:lnTo>
                  <a:lnTo>
                    <a:pt x="77762" y="38874"/>
                  </a:lnTo>
                  <a:lnTo>
                    <a:pt x="77762" y="0"/>
                  </a:lnTo>
                  <a:close/>
                </a:path>
                <a:path w="311150" h="39370">
                  <a:moveTo>
                    <a:pt x="311061" y="0"/>
                  </a:moveTo>
                  <a:lnTo>
                    <a:pt x="233299" y="0"/>
                  </a:lnTo>
                  <a:lnTo>
                    <a:pt x="233299" y="38874"/>
                  </a:lnTo>
                  <a:lnTo>
                    <a:pt x="311061" y="38874"/>
                  </a:lnTo>
                  <a:lnTo>
                    <a:pt x="311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13369" y="6166523"/>
              <a:ext cx="363220" cy="39370"/>
            </a:xfrm>
            <a:custGeom>
              <a:avLst/>
              <a:gdLst/>
              <a:ahLst/>
              <a:cxnLst/>
              <a:rect l="l" t="t" r="r" b="b"/>
              <a:pathLst>
                <a:path w="363220" h="39370">
                  <a:moveTo>
                    <a:pt x="25920" y="0"/>
                  </a:moveTo>
                  <a:lnTo>
                    <a:pt x="0" y="0"/>
                  </a:lnTo>
                  <a:lnTo>
                    <a:pt x="0" y="38874"/>
                  </a:lnTo>
                  <a:lnTo>
                    <a:pt x="25920" y="38874"/>
                  </a:lnTo>
                  <a:lnTo>
                    <a:pt x="25920" y="0"/>
                  </a:lnTo>
                  <a:close/>
                </a:path>
                <a:path w="363220" h="39370">
                  <a:moveTo>
                    <a:pt x="362902" y="0"/>
                  </a:moveTo>
                  <a:lnTo>
                    <a:pt x="336981" y="0"/>
                  </a:lnTo>
                  <a:lnTo>
                    <a:pt x="336981" y="38874"/>
                  </a:lnTo>
                  <a:lnTo>
                    <a:pt x="362902" y="38874"/>
                  </a:lnTo>
                  <a:lnTo>
                    <a:pt x="362902" y="0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542982" y="6166513"/>
              <a:ext cx="104139" cy="39370"/>
            </a:xfrm>
            <a:custGeom>
              <a:avLst/>
              <a:gdLst/>
              <a:ahLst/>
              <a:cxnLst/>
              <a:rect l="l" t="t" r="r" b="b"/>
              <a:pathLst>
                <a:path w="104140" h="39370">
                  <a:moveTo>
                    <a:pt x="103685" y="38882"/>
                  </a:moveTo>
                  <a:lnTo>
                    <a:pt x="0" y="38882"/>
                  </a:lnTo>
                  <a:lnTo>
                    <a:pt x="0" y="0"/>
                  </a:lnTo>
                  <a:lnTo>
                    <a:pt x="103685" y="0"/>
                  </a:lnTo>
                  <a:lnTo>
                    <a:pt x="103685" y="38882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542982" y="5868416"/>
              <a:ext cx="104139" cy="39370"/>
            </a:xfrm>
            <a:custGeom>
              <a:avLst/>
              <a:gdLst/>
              <a:ahLst/>
              <a:cxnLst/>
              <a:rect l="l" t="t" r="r" b="b"/>
              <a:pathLst>
                <a:path w="104140" h="39370">
                  <a:moveTo>
                    <a:pt x="84244" y="38882"/>
                  </a:moveTo>
                  <a:lnTo>
                    <a:pt x="19441" y="38882"/>
                  </a:lnTo>
                  <a:lnTo>
                    <a:pt x="11870" y="37355"/>
                  </a:lnTo>
                  <a:lnTo>
                    <a:pt x="5691" y="33190"/>
                  </a:lnTo>
                  <a:lnTo>
                    <a:pt x="1526" y="27011"/>
                  </a:lnTo>
                  <a:lnTo>
                    <a:pt x="0" y="19441"/>
                  </a:lnTo>
                  <a:lnTo>
                    <a:pt x="1526" y="11870"/>
                  </a:lnTo>
                  <a:lnTo>
                    <a:pt x="5691" y="5691"/>
                  </a:lnTo>
                  <a:lnTo>
                    <a:pt x="11870" y="1526"/>
                  </a:lnTo>
                  <a:lnTo>
                    <a:pt x="19441" y="0"/>
                  </a:lnTo>
                  <a:lnTo>
                    <a:pt x="84244" y="0"/>
                  </a:lnTo>
                  <a:lnTo>
                    <a:pt x="91809" y="1526"/>
                  </a:lnTo>
                  <a:lnTo>
                    <a:pt x="97989" y="5691"/>
                  </a:lnTo>
                  <a:lnTo>
                    <a:pt x="102157" y="11870"/>
                  </a:lnTo>
                  <a:lnTo>
                    <a:pt x="103685" y="19441"/>
                  </a:lnTo>
                  <a:lnTo>
                    <a:pt x="102157" y="27011"/>
                  </a:lnTo>
                  <a:lnTo>
                    <a:pt x="97989" y="33190"/>
                  </a:lnTo>
                  <a:lnTo>
                    <a:pt x="91809" y="37355"/>
                  </a:lnTo>
                  <a:lnTo>
                    <a:pt x="84244" y="38882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9079121" y="5895191"/>
            <a:ext cx="1359535" cy="60261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Aankomst</a:t>
            </a:r>
            <a:r>
              <a:rPr sz="13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bussen</a:t>
            </a:r>
            <a:endParaRPr sz="1300">
              <a:latin typeface="Arial"/>
              <a:cs typeface="Arial"/>
            </a:endParaRPr>
          </a:p>
          <a:p>
            <a:pPr marL="12700" marR="212725">
              <a:lnSpc>
                <a:spcPct val="117600"/>
              </a:lnSpc>
              <a:spcBef>
                <a:spcPts val="135"/>
              </a:spcBef>
            </a:pPr>
            <a:r>
              <a:rPr sz="850" b="1" i="1" spc="10">
                <a:solidFill>
                  <a:srgbClr val="212121"/>
                </a:solidFill>
                <a:latin typeface="Arial-BoldItalicMT"/>
                <a:cs typeface="Arial-BoldItalicMT"/>
              </a:rPr>
              <a:t>Let op: </a:t>
            </a:r>
            <a:r>
              <a:rPr sz="850" i="1" spc="20">
                <a:solidFill>
                  <a:srgbClr val="212121"/>
                </a:solidFill>
                <a:latin typeface="Arial"/>
                <a:cs typeface="Arial"/>
              </a:rPr>
              <a:t>OV </a:t>
            </a:r>
            <a:r>
              <a:rPr sz="850" i="1" spc="5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aan </a:t>
            </a:r>
            <a:r>
              <a:rPr sz="850" i="1" spc="15">
                <a:solidFill>
                  <a:srgbClr val="212121"/>
                </a:solidFill>
                <a:latin typeface="Arial"/>
                <a:cs typeface="Arial"/>
              </a:rPr>
              <a:t>de </a:t>
            </a:r>
            <a:r>
              <a:rPr sz="850" i="1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i="1" spc="5">
                <a:solidFill>
                  <a:srgbClr val="212121"/>
                </a:solidFill>
                <a:latin typeface="Arial"/>
                <a:cs typeface="Arial"/>
              </a:rPr>
              <a:t>voorzijde</a:t>
            </a:r>
            <a:r>
              <a:rPr sz="850" i="1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van</a:t>
            </a:r>
            <a:r>
              <a:rPr sz="850" i="1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het</a:t>
            </a:r>
            <a:r>
              <a:rPr sz="85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pand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248661" y="6982782"/>
            <a:ext cx="520700" cy="528320"/>
            <a:chOff x="1248661" y="6982782"/>
            <a:chExt cx="520700" cy="528320"/>
          </a:xfrm>
        </p:grpSpPr>
        <p:sp>
          <p:nvSpPr>
            <p:cNvPr id="96" name="object 96"/>
            <p:cNvSpPr/>
            <p:nvPr/>
          </p:nvSpPr>
          <p:spPr>
            <a:xfrm>
              <a:off x="1257969" y="7235850"/>
              <a:ext cx="342900" cy="275590"/>
            </a:xfrm>
            <a:custGeom>
              <a:avLst/>
              <a:gdLst/>
              <a:ahLst/>
              <a:cxnLst/>
              <a:rect l="l" t="t" r="r" b="b"/>
              <a:pathLst>
                <a:path w="342900" h="275590">
                  <a:moveTo>
                    <a:pt x="34731" y="139209"/>
                  </a:moveTo>
                  <a:lnTo>
                    <a:pt x="12445" y="125970"/>
                  </a:lnTo>
                  <a:lnTo>
                    <a:pt x="4814" y="119066"/>
                  </a:lnTo>
                  <a:lnTo>
                    <a:pt x="569" y="110080"/>
                  </a:lnTo>
                  <a:lnTo>
                    <a:pt x="0" y="100158"/>
                  </a:lnTo>
                  <a:lnTo>
                    <a:pt x="3399" y="90445"/>
                  </a:lnTo>
                  <a:lnTo>
                    <a:pt x="49736" y="12445"/>
                  </a:lnTo>
                  <a:lnTo>
                    <a:pt x="56640" y="4814"/>
                  </a:lnTo>
                  <a:lnTo>
                    <a:pt x="65626" y="569"/>
                  </a:lnTo>
                  <a:lnTo>
                    <a:pt x="75548" y="0"/>
                  </a:lnTo>
                  <a:lnTo>
                    <a:pt x="85261" y="3399"/>
                  </a:lnTo>
                  <a:lnTo>
                    <a:pt x="107547" y="16638"/>
                  </a:lnTo>
                  <a:lnTo>
                    <a:pt x="115177" y="23542"/>
                  </a:lnTo>
                  <a:lnTo>
                    <a:pt x="119423" y="32528"/>
                  </a:lnTo>
                  <a:lnTo>
                    <a:pt x="119992" y="42450"/>
                  </a:lnTo>
                  <a:lnTo>
                    <a:pt x="116593" y="52163"/>
                  </a:lnTo>
                  <a:lnTo>
                    <a:pt x="70256" y="130162"/>
                  </a:lnTo>
                  <a:lnTo>
                    <a:pt x="63352" y="137793"/>
                  </a:lnTo>
                  <a:lnTo>
                    <a:pt x="54366" y="142039"/>
                  </a:lnTo>
                  <a:lnTo>
                    <a:pt x="44444" y="142608"/>
                  </a:lnTo>
                  <a:lnTo>
                    <a:pt x="34731" y="139209"/>
                  </a:lnTo>
                  <a:close/>
                </a:path>
                <a:path w="342900" h="275590">
                  <a:moveTo>
                    <a:pt x="257586" y="271601"/>
                  </a:moveTo>
                  <a:lnTo>
                    <a:pt x="235301" y="258362"/>
                  </a:lnTo>
                  <a:lnTo>
                    <a:pt x="227670" y="251458"/>
                  </a:lnTo>
                  <a:lnTo>
                    <a:pt x="223424" y="242472"/>
                  </a:lnTo>
                  <a:lnTo>
                    <a:pt x="222855" y="232550"/>
                  </a:lnTo>
                  <a:lnTo>
                    <a:pt x="226255" y="222837"/>
                  </a:lnTo>
                  <a:lnTo>
                    <a:pt x="272592" y="144837"/>
                  </a:lnTo>
                  <a:lnTo>
                    <a:pt x="279496" y="137206"/>
                  </a:lnTo>
                  <a:lnTo>
                    <a:pt x="288482" y="132961"/>
                  </a:lnTo>
                  <a:lnTo>
                    <a:pt x="298404" y="132392"/>
                  </a:lnTo>
                  <a:lnTo>
                    <a:pt x="308117" y="135791"/>
                  </a:lnTo>
                  <a:lnTo>
                    <a:pt x="330402" y="149030"/>
                  </a:lnTo>
                  <a:lnTo>
                    <a:pt x="338033" y="155934"/>
                  </a:lnTo>
                  <a:lnTo>
                    <a:pt x="342279" y="164920"/>
                  </a:lnTo>
                  <a:lnTo>
                    <a:pt x="342848" y="174842"/>
                  </a:lnTo>
                  <a:lnTo>
                    <a:pt x="339448" y="184555"/>
                  </a:lnTo>
                  <a:lnTo>
                    <a:pt x="293111" y="262554"/>
                  </a:lnTo>
                  <a:lnTo>
                    <a:pt x="286207" y="270185"/>
                  </a:lnTo>
                  <a:lnTo>
                    <a:pt x="277221" y="274431"/>
                  </a:lnTo>
                  <a:lnTo>
                    <a:pt x="267299" y="275000"/>
                  </a:lnTo>
                  <a:lnTo>
                    <a:pt x="257586" y="271601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14526" y="7017600"/>
              <a:ext cx="455295" cy="332740"/>
            </a:xfrm>
            <a:custGeom>
              <a:avLst/>
              <a:gdLst/>
              <a:ahLst/>
              <a:cxnLst/>
              <a:rect l="l" t="t" r="r" b="b"/>
              <a:pathLst>
                <a:path w="455294" h="332740">
                  <a:moveTo>
                    <a:pt x="454787" y="240334"/>
                  </a:moveTo>
                  <a:lnTo>
                    <a:pt x="452767" y="232384"/>
                  </a:lnTo>
                  <a:lnTo>
                    <a:pt x="429310" y="218440"/>
                  </a:lnTo>
                  <a:lnTo>
                    <a:pt x="421360" y="220472"/>
                  </a:lnTo>
                  <a:lnTo>
                    <a:pt x="417703" y="226631"/>
                  </a:lnTo>
                  <a:lnTo>
                    <a:pt x="404456" y="218770"/>
                  </a:lnTo>
                  <a:lnTo>
                    <a:pt x="404456" y="248920"/>
                  </a:lnTo>
                  <a:lnTo>
                    <a:pt x="391223" y="271195"/>
                  </a:lnTo>
                  <a:lnTo>
                    <a:pt x="56934" y="72605"/>
                  </a:lnTo>
                  <a:lnTo>
                    <a:pt x="70167" y="50330"/>
                  </a:lnTo>
                  <a:lnTo>
                    <a:pt x="404456" y="248920"/>
                  </a:lnTo>
                  <a:lnTo>
                    <a:pt x="404456" y="218770"/>
                  </a:lnTo>
                  <a:lnTo>
                    <a:pt x="83413" y="28041"/>
                  </a:lnTo>
                  <a:lnTo>
                    <a:pt x="87071" y="21882"/>
                  </a:lnTo>
                  <a:lnTo>
                    <a:pt x="85051" y="13931"/>
                  </a:lnTo>
                  <a:lnTo>
                    <a:pt x="61607" y="0"/>
                  </a:lnTo>
                  <a:lnTo>
                    <a:pt x="53644" y="2019"/>
                  </a:lnTo>
                  <a:lnTo>
                    <a:pt x="0" y="92341"/>
                  </a:lnTo>
                  <a:lnTo>
                    <a:pt x="2032" y="100279"/>
                  </a:lnTo>
                  <a:lnTo>
                    <a:pt x="25476" y="114211"/>
                  </a:lnTo>
                  <a:lnTo>
                    <a:pt x="33426" y="112191"/>
                  </a:lnTo>
                  <a:lnTo>
                    <a:pt x="43700" y="94894"/>
                  </a:lnTo>
                  <a:lnTo>
                    <a:pt x="377977" y="293484"/>
                  </a:lnTo>
                  <a:lnTo>
                    <a:pt x="367703" y="310781"/>
                  </a:lnTo>
                  <a:lnTo>
                    <a:pt x="369722" y="318719"/>
                  </a:lnTo>
                  <a:lnTo>
                    <a:pt x="393192" y="332663"/>
                  </a:lnTo>
                  <a:lnTo>
                    <a:pt x="401129" y="330644"/>
                  </a:lnTo>
                  <a:lnTo>
                    <a:pt x="454787" y="240334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796" y="7003618"/>
              <a:ext cx="140512" cy="10432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63465" y="6982782"/>
              <a:ext cx="491490" cy="500380"/>
            </a:xfrm>
            <a:custGeom>
              <a:avLst/>
              <a:gdLst/>
              <a:ahLst/>
              <a:cxnLst/>
              <a:rect l="l" t="t" r="r" b="b"/>
              <a:pathLst>
                <a:path w="491489" h="500379">
                  <a:moveTo>
                    <a:pt x="311997" y="499957"/>
                  </a:moveTo>
                  <a:lnTo>
                    <a:pt x="0" y="314608"/>
                  </a:lnTo>
                  <a:lnTo>
                    <a:pt x="172109" y="24896"/>
                  </a:lnTo>
                  <a:lnTo>
                    <a:pt x="185918" y="9628"/>
                  </a:lnTo>
                  <a:lnTo>
                    <a:pt x="203887" y="1135"/>
                  </a:lnTo>
                  <a:lnTo>
                    <a:pt x="223729" y="0"/>
                  </a:lnTo>
                  <a:lnTo>
                    <a:pt x="243159" y="6803"/>
                  </a:lnTo>
                  <a:lnTo>
                    <a:pt x="466014" y="139195"/>
                  </a:lnTo>
                  <a:lnTo>
                    <a:pt x="481282" y="153004"/>
                  </a:lnTo>
                  <a:lnTo>
                    <a:pt x="489775" y="170973"/>
                  </a:lnTo>
                  <a:lnTo>
                    <a:pt x="490910" y="190815"/>
                  </a:lnTo>
                  <a:lnTo>
                    <a:pt x="484107" y="210244"/>
                  </a:lnTo>
                  <a:lnTo>
                    <a:pt x="311997" y="499957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3465" y="7119106"/>
              <a:ext cx="418465" cy="363855"/>
            </a:xfrm>
            <a:custGeom>
              <a:avLst/>
              <a:gdLst/>
              <a:ahLst/>
              <a:cxnLst/>
              <a:rect l="l" t="t" r="r" b="b"/>
              <a:pathLst>
                <a:path w="418464" h="363854">
                  <a:moveTo>
                    <a:pt x="311997" y="363633"/>
                  </a:moveTo>
                  <a:lnTo>
                    <a:pt x="0" y="178284"/>
                  </a:lnTo>
                  <a:lnTo>
                    <a:pt x="105913" y="0"/>
                  </a:lnTo>
                  <a:lnTo>
                    <a:pt x="417911" y="185348"/>
                  </a:lnTo>
                  <a:lnTo>
                    <a:pt x="311997" y="363633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48661" y="7033576"/>
              <a:ext cx="478155" cy="464184"/>
            </a:xfrm>
            <a:custGeom>
              <a:avLst/>
              <a:gdLst/>
              <a:ahLst/>
              <a:cxnLst/>
              <a:rect l="l" t="t" r="r" b="b"/>
              <a:pathLst>
                <a:path w="478155" h="464184">
                  <a:moveTo>
                    <a:pt x="326343" y="463966"/>
                  </a:moveTo>
                  <a:lnTo>
                    <a:pt x="2033" y="271303"/>
                  </a:lnTo>
                  <a:lnTo>
                    <a:pt x="0" y="263356"/>
                  </a:lnTo>
                  <a:lnTo>
                    <a:pt x="13940" y="239889"/>
                  </a:lnTo>
                  <a:lnTo>
                    <a:pt x="21891" y="237874"/>
                  </a:lnTo>
                  <a:lnTo>
                    <a:pt x="346202" y="430538"/>
                  </a:lnTo>
                  <a:lnTo>
                    <a:pt x="348224" y="438477"/>
                  </a:lnTo>
                  <a:lnTo>
                    <a:pt x="334283" y="461944"/>
                  </a:lnTo>
                  <a:lnTo>
                    <a:pt x="326343" y="463966"/>
                  </a:lnTo>
                  <a:close/>
                </a:path>
                <a:path w="478155" h="464184">
                  <a:moveTo>
                    <a:pt x="372808" y="295590"/>
                  </a:moveTo>
                  <a:lnTo>
                    <a:pt x="127666" y="149959"/>
                  </a:lnTo>
                  <a:lnTo>
                    <a:pt x="116214" y="139602"/>
                  </a:lnTo>
                  <a:lnTo>
                    <a:pt x="109845" y="126126"/>
                  </a:lnTo>
                  <a:lnTo>
                    <a:pt x="108993" y="111245"/>
                  </a:lnTo>
                  <a:lnTo>
                    <a:pt x="114097" y="96672"/>
                  </a:lnTo>
                  <a:lnTo>
                    <a:pt x="160434" y="18673"/>
                  </a:lnTo>
                  <a:lnTo>
                    <a:pt x="170791" y="7221"/>
                  </a:lnTo>
                  <a:lnTo>
                    <a:pt x="184267" y="851"/>
                  </a:lnTo>
                  <a:lnTo>
                    <a:pt x="199148" y="0"/>
                  </a:lnTo>
                  <a:lnTo>
                    <a:pt x="213721" y="5103"/>
                  </a:lnTo>
                  <a:lnTo>
                    <a:pt x="458862" y="150734"/>
                  </a:lnTo>
                  <a:lnTo>
                    <a:pt x="470314" y="161091"/>
                  </a:lnTo>
                  <a:lnTo>
                    <a:pt x="476684" y="174567"/>
                  </a:lnTo>
                  <a:lnTo>
                    <a:pt x="477536" y="189449"/>
                  </a:lnTo>
                  <a:lnTo>
                    <a:pt x="472432" y="204022"/>
                  </a:lnTo>
                  <a:lnTo>
                    <a:pt x="426095" y="282021"/>
                  </a:lnTo>
                  <a:lnTo>
                    <a:pt x="415738" y="293473"/>
                  </a:lnTo>
                  <a:lnTo>
                    <a:pt x="402262" y="299843"/>
                  </a:lnTo>
                  <a:lnTo>
                    <a:pt x="387381" y="300694"/>
                  </a:lnTo>
                  <a:lnTo>
                    <a:pt x="372808" y="295590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88262" y="7064185"/>
              <a:ext cx="307340" cy="240029"/>
            </a:xfrm>
            <a:custGeom>
              <a:avLst/>
              <a:gdLst/>
              <a:ahLst/>
              <a:cxnLst/>
              <a:rect l="l" t="t" r="r" b="b"/>
              <a:pathLst>
                <a:path w="307339" h="240029">
                  <a:moveTo>
                    <a:pt x="235304" y="236076"/>
                  </a:moveTo>
                  <a:lnTo>
                    <a:pt x="12448" y="103684"/>
                  </a:lnTo>
                  <a:lnTo>
                    <a:pt x="4816" y="96782"/>
                  </a:lnTo>
                  <a:lnTo>
                    <a:pt x="569" y="87798"/>
                  </a:lnTo>
                  <a:lnTo>
                    <a:pt x="0" y="77877"/>
                  </a:lnTo>
                  <a:lnTo>
                    <a:pt x="3402" y="68159"/>
                  </a:lnTo>
                  <a:lnTo>
                    <a:pt x="36500" y="12445"/>
                  </a:lnTo>
                  <a:lnTo>
                    <a:pt x="43404" y="4814"/>
                  </a:lnTo>
                  <a:lnTo>
                    <a:pt x="52390" y="569"/>
                  </a:lnTo>
                  <a:lnTo>
                    <a:pt x="62312" y="0"/>
                  </a:lnTo>
                  <a:lnTo>
                    <a:pt x="72025" y="3399"/>
                  </a:lnTo>
                  <a:lnTo>
                    <a:pt x="294880" y="135791"/>
                  </a:lnTo>
                  <a:lnTo>
                    <a:pt x="302512" y="142693"/>
                  </a:lnTo>
                  <a:lnTo>
                    <a:pt x="306759" y="151677"/>
                  </a:lnTo>
                  <a:lnTo>
                    <a:pt x="307329" y="161598"/>
                  </a:lnTo>
                  <a:lnTo>
                    <a:pt x="303926" y="171316"/>
                  </a:lnTo>
                  <a:lnTo>
                    <a:pt x="270828" y="227030"/>
                  </a:lnTo>
                  <a:lnTo>
                    <a:pt x="263925" y="234661"/>
                  </a:lnTo>
                  <a:lnTo>
                    <a:pt x="254939" y="238907"/>
                  </a:lnTo>
                  <a:lnTo>
                    <a:pt x="245016" y="239476"/>
                  </a:lnTo>
                  <a:lnTo>
                    <a:pt x="235304" y="236076"/>
                  </a:lnTo>
                  <a:close/>
                </a:path>
              </a:pathLst>
            </a:custGeom>
            <a:solidFill>
              <a:srgbClr val="87C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76704" y="7219391"/>
              <a:ext cx="345440" cy="241300"/>
            </a:xfrm>
            <a:custGeom>
              <a:avLst/>
              <a:gdLst/>
              <a:ahLst/>
              <a:cxnLst/>
              <a:rect l="l" t="t" r="r" b="b"/>
              <a:pathLst>
                <a:path w="345440" h="241300">
                  <a:moveTo>
                    <a:pt x="311997" y="241062"/>
                  </a:moveTo>
                  <a:lnTo>
                    <a:pt x="0" y="55713"/>
                  </a:lnTo>
                  <a:lnTo>
                    <a:pt x="33098" y="0"/>
                  </a:lnTo>
                  <a:lnTo>
                    <a:pt x="345095" y="185348"/>
                  </a:lnTo>
                  <a:lnTo>
                    <a:pt x="311997" y="241062"/>
                  </a:lnTo>
                  <a:close/>
                </a:path>
              </a:pathLst>
            </a:custGeom>
            <a:solidFill>
              <a:srgbClr val="FFA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9943" y="7219391"/>
              <a:ext cx="331856" cy="21877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60997" y="7036678"/>
              <a:ext cx="94248" cy="71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4" y="191535"/>
            <a:ext cx="10592435" cy="7179945"/>
            <a:chOff x="2804" y="191535"/>
            <a:chExt cx="10592435" cy="7179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" y="191535"/>
              <a:ext cx="8131935" cy="71797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54624" y="2368700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160290" y="320580"/>
                  </a:moveTo>
                  <a:lnTo>
                    <a:pt x="121333" y="315775"/>
                  </a:lnTo>
                  <a:lnTo>
                    <a:pt x="84729" y="301655"/>
                  </a:lnTo>
                  <a:lnTo>
                    <a:pt x="52652" y="279064"/>
                  </a:lnTo>
                  <a:lnTo>
                    <a:pt x="27013" y="249342"/>
                  </a:lnTo>
                  <a:lnTo>
                    <a:pt x="9365" y="214281"/>
                  </a:lnTo>
                  <a:lnTo>
                    <a:pt x="769" y="176001"/>
                  </a:lnTo>
                  <a:lnTo>
                    <a:pt x="0" y="160290"/>
                  </a:lnTo>
                  <a:lnTo>
                    <a:pt x="192" y="152415"/>
                  </a:lnTo>
                  <a:lnTo>
                    <a:pt x="6900" y="113759"/>
                  </a:lnTo>
                  <a:lnTo>
                    <a:pt x="22798" y="77892"/>
                  </a:lnTo>
                  <a:lnTo>
                    <a:pt x="46947" y="46947"/>
                  </a:lnTo>
                  <a:lnTo>
                    <a:pt x="77892" y="22798"/>
                  </a:lnTo>
                  <a:lnTo>
                    <a:pt x="113759" y="6900"/>
                  </a:lnTo>
                  <a:lnTo>
                    <a:pt x="152415" y="192"/>
                  </a:lnTo>
                  <a:lnTo>
                    <a:pt x="160290" y="0"/>
                  </a:lnTo>
                  <a:lnTo>
                    <a:pt x="168165" y="192"/>
                  </a:lnTo>
                  <a:lnTo>
                    <a:pt x="206820" y="6900"/>
                  </a:lnTo>
                  <a:lnTo>
                    <a:pt x="242688" y="22798"/>
                  </a:lnTo>
                  <a:lnTo>
                    <a:pt x="273632" y="46947"/>
                  </a:lnTo>
                  <a:lnTo>
                    <a:pt x="297781" y="77892"/>
                  </a:lnTo>
                  <a:lnTo>
                    <a:pt x="313680" y="113759"/>
                  </a:lnTo>
                  <a:lnTo>
                    <a:pt x="320388" y="152415"/>
                  </a:lnTo>
                  <a:lnTo>
                    <a:pt x="320580" y="160290"/>
                  </a:lnTo>
                  <a:lnTo>
                    <a:pt x="320388" y="168165"/>
                  </a:lnTo>
                  <a:lnTo>
                    <a:pt x="313680" y="206820"/>
                  </a:lnTo>
                  <a:lnTo>
                    <a:pt x="297781" y="242688"/>
                  </a:lnTo>
                  <a:lnTo>
                    <a:pt x="273632" y="273632"/>
                  </a:lnTo>
                  <a:lnTo>
                    <a:pt x="242688" y="297781"/>
                  </a:lnTo>
                  <a:lnTo>
                    <a:pt x="206820" y="313680"/>
                  </a:lnTo>
                  <a:lnTo>
                    <a:pt x="168165" y="320388"/>
                  </a:lnTo>
                  <a:lnTo>
                    <a:pt x="160290" y="320580"/>
                  </a:lnTo>
                  <a:close/>
                </a:path>
              </a:pathLst>
            </a:custGeom>
            <a:solidFill>
              <a:srgbClr val="EC7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6372" y="2735222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160290" y="320580"/>
                  </a:moveTo>
                  <a:lnTo>
                    <a:pt x="121333" y="315775"/>
                  </a:lnTo>
                  <a:lnTo>
                    <a:pt x="84729" y="301655"/>
                  </a:lnTo>
                  <a:lnTo>
                    <a:pt x="52652" y="279064"/>
                  </a:lnTo>
                  <a:lnTo>
                    <a:pt x="27013" y="249342"/>
                  </a:lnTo>
                  <a:lnTo>
                    <a:pt x="9365" y="214281"/>
                  </a:lnTo>
                  <a:lnTo>
                    <a:pt x="769" y="176001"/>
                  </a:lnTo>
                  <a:lnTo>
                    <a:pt x="0" y="160290"/>
                  </a:lnTo>
                  <a:lnTo>
                    <a:pt x="192" y="152415"/>
                  </a:lnTo>
                  <a:lnTo>
                    <a:pt x="6900" y="113759"/>
                  </a:lnTo>
                  <a:lnTo>
                    <a:pt x="22798" y="77892"/>
                  </a:lnTo>
                  <a:lnTo>
                    <a:pt x="46947" y="46947"/>
                  </a:lnTo>
                  <a:lnTo>
                    <a:pt x="77892" y="22798"/>
                  </a:lnTo>
                  <a:lnTo>
                    <a:pt x="113759" y="6900"/>
                  </a:lnTo>
                  <a:lnTo>
                    <a:pt x="152415" y="192"/>
                  </a:lnTo>
                  <a:lnTo>
                    <a:pt x="160290" y="0"/>
                  </a:lnTo>
                  <a:lnTo>
                    <a:pt x="168165" y="192"/>
                  </a:lnTo>
                  <a:lnTo>
                    <a:pt x="206820" y="6900"/>
                  </a:lnTo>
                  <a:lnTo>
                    <a:pt x="242688" y="22798"/>
                  </a:lnTo>
                  <a:lnTo>
                    <a:pt x="273632" y="46947"/>
                  </a:lnTo>
                  <a:lnTo>
                    <a:pt x="297781" y="77892"/>
                  </a:lnTo>
                  <a:lnTo>
                    <a:pt x="313680" y="113759"/>
                  </a:lnTo>
                  <a:lnTo>
                    <a:pt x="320388" y="152415"/>
                  </a:lnTo>
                  <a:lnTo>
                    <a:pt x="320580" y="160290"/>
                  </a:lnTo>
                  <a:lnTo>
                    <a:pt x="320388" y="168165"/>
                  </a:lnTo>
                  <a:lnTo>
                    <a:pt x="313680" y="206820"/>
                  </a:lnTo>
                  <a:lnTo>
                    <a:pt x="297781" y="242688"/>
                  </a:lnTo>
                  <a:lnTo>
                    <a:pt x="273632" y="273632"/>
                  </a:lnTo>
                  <a:lnTo>
                    <a:pt x="242688" y="297781"/>
                  </a:lnTo>
                  <a:lnTo>
                    <a:pt x="206820" y="313680"/>
                  </a:lnTo>
                  <a:lnTo>
                    <a:pt x="168165" y="320388"/>
                  </a:lnTo>
                  <a:lnTo>
                    <a:pt x="160290" y="320580"/>
                  </a:lnTo>
                  <a:close/>
                </a:path>
              </a:pathLst>
            </a:custGeom>
            <a:solidFill>
              <a:srgbClr val="34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59541" y="3096980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160290" y="320580"/>
                  </a:moveTo>
                  <a:lnTo>
                    <a:pt x="121333" y="315775"/>
                  </a:lnTo>
                  <a:lnTo>
                    <a:pt x="84729" y="301655"/>
                  </a:lnTo>
                  <a:lnTo>
                    <a:pt x="52652" y="279064"/>
                  </a:lnTo>
                  <a:lnTo>
                    <a:pt x="27013" y="249342"/>
                  </a:lnTo>
                  <a:lnTo>
                    <a:pt x="9365" y="214281"/>
                  </a:lnTo>
                  <a:lnTo>
                    <a:pt x="769" y="176001"/>
                  </a:lnTo>
                  <a:lnTo>
                    <a:pt x="0" y="160290"/>
                  </a:lnTo>
                  <a:lnTo>
                    <a:pt x="192" y="152415"/>
                  </a:lnTo>
                  <a:lnTo>
                    <a:pt x="6900" y="113759"/>
                  </a:lnTo>
                  <a:lnTo>
                    <a:pt x="22798" y="77892"/>
                  </a:lnTo>
                  <a:lnTo>
                    <a:pt x="46947" y="46947"/>
                  </a:lnTo>
                  <a:lnTo>
                    <a:pt x="77892" y="22798"/>
                  </a:lnTo>
                  <a:lnTo>
                    <a:pt x="113759" y="6900"/>
                  </a:lnTo>
                  <a:lnTo>
                    <a:pt x="152415" y="192"/>
                  </a:lnTo>
                  <a:lnTo>
                    <a:pt x="160290" y="0"/>
                  </a:lnTo>
                  <a:lnTo>
                    <a:pt x="168165" y="192"/>
                  </a:lnTo>
                  <a:lnTo>
                    <a:pt x="206820" y="6900"/>
                  </a:lnTo>
                  <a:lnTo>
                    <a:pt x="242688" y="22798"/>
                  </a:lnTo>
                  <a:lnTo>
                    <a:pt x="273632" y="46947"/>
                  </a:lnTo>
                  <a:lnTo>
                    <a:pt x="297781" y="77892"/>
                  </a:lnTo>
                  <a:lnTo>
                    <a:pt x="313680" y="113759"/>
                  </a:lnTo>
                  <a:lnTo>
                    <a:pt x="320388" y="152415"/>
                  </a:lnTo>
                  <a:lnTo>
                    <a:pt x="320580" y="160290"/>
                  </a:lnTo>
                  <a:lnTo>
                    <a:pt x="320388" y="168165"/>
                  </a:lnTo>
                  <a:lnTo>
                    <a:pt x="313680" y="206820"/>
                  </a:lnTo>
                  <a:lnTo>
                    <a:pt x="297781" y="242688"/>
                  </a:lnTo>
                  <a:lnTo>
                    <a:pt x="273632" y="273632"/>
                  </a:lnTo>
                  <a:lnTo>
                    <a:pt x="242688" y="297781"/>
                  </a:lnTo>
                  <a:lnTo>
                    <a:pt x="206820" y="313680"/>
                  </a:lnTo>
                  <a:lnTo>
                    <a:pt x="168165" y="320388"/>
                  </a:lnTo>
                  <a:lnTo>
                    <a:pt x="160290" y="320580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9176" y="2924263"/>
              <a:ext cx="575310" cy="393065"/>
            </a:xfrm>
            <a:custGeom>
              <a:avLst/>
              <a:gdLst/>
              <a:ahLst/>
              <a:cxnLst/>
              <a:rect l="l" t="t" r="r" b="b"/>
              <a:pathLst>
                <a:path w="575310" h="393064">
                  <a:moveTo>
                    <a:pt x="575246" y="82054"/>
                  </a:moveTo>
                  <a:lnTo>
                    <a:pt x="542582" y="76962"/>
                  </a:lnTo>
                  <a:lnTo>
                    <a:pt x="81026" y="5080"/>
                  </a:lnTo>
                  <a:lnTo>
                    <a:pt x="48361" y="0"/>
                  </a:lnTo>
                  <a:lnTo>
                    <a:pt x="0" y="310489"/>
                  </a:lnTo>
                  <a:lnTo>
                    <a:pt x="32664" y="315569"/>
                  </a:lnTo>
                  <a:lnTo>
                    <a:pt x="494220" y="387451"/>
                  </a:lnTo>
                  <a:lnTo>
                    <a:pt x="526884" y="392544"/>
                  </a:lnTo>
                  <a:lnTo>
                    <a:pt x="575246" y="82054"/>
                  </a:lnTo>
                  <a:close/>
                </a:path>
              </a:pathLst>
            </a:custGeom>
            <a:solidFill>
              <a:srgbClr val="EC7703"/>
            </a:solidFill>
          </p:spPr>
          <p:txBody>
            <a:bodyPr wrap="square" lIns="0" tIns="0" rIns="0" bIns="0" rtlCol="0" anchor="t"/>
            <a:lstStyle/>
            <a:p>
              <a:endParaRPr lang="en-US">
                <a:cs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08772" y="475045"/>
            <a:ext cx="2087880" cy="8102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500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Begane</a:t>
            </a:r>
            <a:r>
              <a:rPr sz="175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grond</a:t>
            </a:r>
            <a:endParaRPr sz="1750">
              <a:latin typeface="Arial"/>
              <a:cs typeface="Arial"/>
            </a:endParaRPr>
          </a:p>
          <a:p>
            <a:pPr marL="12700" marR="5080" algn="ctr">
              <a:lnSpc>
                <a:spcPct val="115399"/>
              </a:lnSpc>
              <a:spcBef>
                <a:spcPts val="7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Padualaan 101 Hogeschool </a:t>
            </a:r>
            <a:r>
              <a:rPr sz="1300" spc="-3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Utrecht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420000">
            <a:off x="4425188" y="3078718"/>
            <a:ext cx="493061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>
                <a:solidFill>
                  <a:srgbClr val="212121"/>
                </a:solidFill>
                <a:latin typeface="Arial"/>
                <a:cs typeface="Arial"/>
              </a:rPr>
              <a:t>PL101-0.20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2518" y="3378656"/>
            <a:ext cx="575310" cy="39306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33" y="82054"/>
                </a:moveTo>
                <a:lnTo>
                  <a:pt x="542569" y="76974"/>
                </a:lnTo>
                <a:lnTo>
                  <a:pt x="81013" y="5092"/>
                </a:lnTo>
                <a:lnTo>
                  <a:pt x="48348" y="0"/>
                </a:lnTo>
                <a:lnTo>
                  <a:pt x="0" y="310489"/>
                </a:lnTo>
                <a:lnTo>
                  <a:pt x="32664" y="315582"/>
                </a:lnTo>
                <a:lnTo>
                  <a:pt x="494220" y="387464"/>
                </a:lnTo>
                <a:lnTo>
                  <a:pt x="526884" y="392544"/>
                </a:lnTo>
                <a:lnTo>
                  <a:pt x="575233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420000">
            <a:off x="4398525" y="3533116"/>
            <a:ext cx="493061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>
                <a:solidFill>
                  <a:srgbClr val="212121"/>
                </a:solidFill>
                <a:latin typeface="Arial"/>
                <a:cs typeface="Arial"/>
              </a:rPr>
              <a:t>PL101-0.20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1177" y="3535616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68" y="314236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50"/>
                </a:lnTo>
                <a:lnTo>
                  <a:pt x="0" y="901"/>
                </a:lnTo>
                <a:lnTo>
                  <a:pt x="533" y="315137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3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 rot="21540000">
            <a:off x="5636008" y="3651504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0.20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14987" y="4026966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68" y="314223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 rot="21540000">
            <a:off x="5639818" y="4142848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0.20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9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02023" y="3900474"/>
            <a:ext cx="575310" cy="39306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74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77" y="315569"/>
                </a:lnTo>
                <a:lnTo>
                  <a:pt x="494233" y="387451"/>
                </a:lnTo>
                <a:lnTo>
                  <a:pt x="526897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420000">
            <a:off x="4448041" y="4054932"/>
            <a:ext cx="493061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>
                <a:solidFill>
                  <a:srgbClr val="212121"/>
                </a:solidFill>
                <a:latin typeface="Arial"/>
                <a:cs typeface="Arial"/>
              </a:rPr>
              <a:t>PL101-0.20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90606" y="4355248"/>
            <a:ext cx="575310" cy="39306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67"/>
                </a:moveTo>
                <a:lnTo>
                  <a:pt x="542569" y="76974"/>
                </a:lnTo>
                <a:lnTo>
                  <a:pt x="81013" y="5092"/>
                </a:lnTo>
                <a:lnTo>
                  <a:pt x="48348" y="0"/>
                </a:lnTo>
                <a:lnTo>
                  <a:pt x="0" y="310489"/>
                </a:lnTo>
                <a:lnTo>
                  <a:pt x="32664" y="315582"/>
                </a:lnTo>
                <a:lnTo>
                  <a:pt x="494220" y="387464"/>
                </a:lnTo>
                <a:lnTo>
                  <a:pt x="526884" y="392557"/>
                </a:lnTo>
                <a:lnTo>
                  <a:pt x="575246" y="82067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 rot="420000">
            <a:off x="4436614" y="4509709"/>
            <a:ext cx="493061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>
                <a:solidFill>
                  <a:srgbClr val="212121"/>
                </a:solidFill>
                <a:latin typeface="Arial"/>
                <a:cs typeface="Arial"/>
              </a:rPr>
              <a:t>PL101-0.21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11177" y="4495456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68" y="314223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21540000">
            <a:off x="5636008" y="4611339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0.21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22070" y="2534132"/>
            <a:ext cx="575945" cy="394335"/>
          </a:xfrm>
          <a:custGeom>
            <a:avLst/>
            <a:gdLst/>
            <a:ahLst/>
            <a:cxnLst/>
            <a:rect l="l" t="t" r="r" b="b"/>
            <a:pathLst>
              <a:path w="575944" h="394335">
                <a:moveTo>
                  <a:pt x="575881" y="310349"/>
                </a:moveTo>
                <a:lnTo>
                  <a:pt x="526656" y="0"/>
                </a:lnTo>
                <a:lnTo>
                  <a:pt x="494004" y="5181"/>
                </a:lnTo>
                <a:lnTo>
                  <a:pt x="32651" y="78346"/>
                </a:lnTo>
                <a:lnTo>
                  <a:pt x="0" y="83527"/>
                </a:lnTo>
                <a:lnTo>
                  <a:pt x="49225" y="393877"/>
                </a:lnTo>
                <a:lnTo>
                  <a:pt x="81876" y="388696"/>
                </a:lnTo>
                <a:lnTo>
                  <a:pt x="543229" y="315531"/>
                </a:lnTo>
                <a:lnTo>
                  <a:pt x="575881" y="31034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 rot="21000000">
            <a:off x="1267934" y="2688472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PL101-0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.30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86660" y="2957423"/>
            <a:ext cx="591820" cy="428625"/>
          </a:xfrm>
          <a:custGeom>
            <a:avLst/>
            <a:gdLst/>
            <a:ahLst/>
            <a:cxnLst/>
            <a:rect l="l" t="t" r="r" b="b"/>
            <a:pathLst>
              <a:path w="591819" h="428625">
                <a:moveTo>
                  <a:pt x="591248" y="305790"/>
                </a:moveTo>
                <a:lnTo>
                  <a:pt x="518909" y="0"/>
                </a:lnTo>
                <a:lnTo>
                  <a:pt x="486740" y="7620"/>
                </a:lnTo>
                <a:lnTo>
                  <a:pt x="32169" y="115150"/>
                </a:lnTo>
                <a:lnTo>
                  <a:pt x="0" y="122758"/>
                </a:lnTo>
                <a:lnTo>
                  <a:pt x="72339" y="428548"/>
                </a:lnTo>
                <a:lnTo>
                  <a:pt x="104508" y="420941"/>
                </a:lnTo>
                <a:lnTo>
                  <a:pt x="559079" y="313410"/>
                </a:lnTo>
                <a:lnTo>
                  <a:pt x="591248" y="30579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20760000">
            <a:off x="2140036" y="3129375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PL101</a:t>
            </a: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-0.307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04732" y="3422370"/>
            <a:ext cx="591820" cy="428625"/>
          </a:xfrm>
          <a:custGeom>
            <a:avLst/>
            <a:gdLst/>
            <a:ahLst/>
            <a:cxnLst/>
            <a:rect l="l" t="t" r="r" b="b"/>
            <a:pathLst>
              <a:path w="591819" h="428625">
                <a:moveTo>
                  <a:pt x="591261" y="305790"/>
                </a:moveTo>
                <a:lnTo>
                  <a:pt x="518922" y="0"/>
                </a:lnTo>
                <a:lnTo>
                  <a:pt x="486740" y="7607"/>
                </a:lnTo>
                <a:lnTo>
                  <a:pt x="32169" y="115138"/>
                </a:lnTo>
                <a:lnTo>
                  <a:pt x="0" y="122745"/>
                </a:lnTo>
                <a:lnTo>
                  <a:pt x="72339" y="428548"/>
                </a:lnTo>
                <a:lnTo>
                  <a:pt x="104508" y="420928"/>
                </a:lnTo>
                <a:lnTo>
                  <a:pt x="559079" y="313397"/>
                </a:lnTo>
                <a:lnTo>
                  <a:pt x="591261" y="30579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 rot="20760000">
            <a:off x="2258111" y="3594311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PL101</a:t>
            </a: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-0.309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07564" y="3879049"/>
            <a:ext cx="591820" cy="428625"/>
          </a:xfrm>
          <a:custGeom>
            <a:avLst/>
            <a:gdLst/>
            <a:ahLst/>
            <a:cxnLst/>
            <a:rect l="l" t="t" r="r" b="b"/>
            <a:pathLst>
              <a:path w="591819" h="428625">
                <a:moveTo>
                  <a:pt x="591261" y="305790"/>
                </a:moveTo>
                <a:lnTo>
                  <a:pt x="518922" y="0"/>
                </a:lnTo>
                <a:lnTo>
                  <a:pt x="486752" y="7607"/>
                </a:lnTo>
                <a:lnTo>
                  <a:pt x="32181" y="115150"/>
                </a:lnTo>
                <a:lnTo>
                  <a:pt x="0" y="122758"/>
                </a:lnTo>
                <a:lnTo>
                  <a:pt x="72339" y="428548"/>
                </a:lnTo>
                <a:lnTo>
                  <a:pt x="104521" y="420941"/>
                </a:lnTo>
                <a:lnTo>
                  <a:pt x="559092" y="313397"/>
                </a:lnTo>
                <a:lnTo>
                  <a:pt x="591261" y="30579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 rot="20760000">
            <a:off x="2360950" y="4050993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PL101</a:t>
            </a: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-0.311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85849" y="3581628"/>
            <a:ext cx="575945" cy="394335"/>
          </a:xfrm>
          <a:custGeom>
            <a:avLst/>
            <a:gdLst/>
            <a:ahLst/>
            <a:cxnLst/>
            <a:rect l="l" t="t" r="r" b="b"/>
            <a:pathLst>
              <a:path w="575944" h="394335">
                <a:moveTo>
                  <a:pt x="575881" y="310362"/>
                </a:moveTo>
                <a:lnTo>
                  <a:pt x="526656" y="0"/>
                </a:lnTo>
                <a:lnTo>
                  <a:pt x="494004" y="5181"/>
                </a:lnTo>
                <a:lnTo>
                  <a:pt x="32651" y="78346"/>
                </a:lnTo>
                <a:lnTo>
                  <a:pt x="0" y="83527"/>
                </a:lnTo>
                <a:lnTo>
                  <a:pt x="49225" y="393877"/>
                </a:lnTo>
                <a:lnTo>
                  <a:pt x="81876" y="388696"/>
                </a:lnTo>
                <a:lnTo>
                  <a:pt x="543229" y="315531"/>
                </a:lnTo>
                <a:lnTo>
                  <a:pt x="575881" y="310362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1000000">
            <a:off x="1431716" y="373597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PL101-0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.31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73454" y="4036097"/>
            <a:ext cx="575945" cy="394335"/>
          </a:xfrm>
          <a:custGeom>
            <a:avLst/>
            <a:gdLst/>
            <a:ahLst/>
            <a:cxnLst/>
            <a:rect l="l" t="t" r="r" b="b"/>
            <a:pathLst>
              <a:path w="575944" h="394335">
                <a:moveTo>
                  <a:pt x="575881" y="310349"/>
                </a:moveTo>
                <a:lnTo>
                  <a:pt x="526656" y="0"/>
                </a:lnTo>
                <a:lnTo>
                  <a:pt x="494004" y="5168"/>
                </a:lnTo>
                <a:lnTo>
                  <a:pt x="32651" y="78346"/>
                </a:lnTo>
                <a:lnTo>
                  <a:pt x="0" y="83515"/>
                </a:lnTo>
                <a:lnTo>
                  <a:pt x="49225" y="393877"/>
                </a:lnTo>
                <a:lnTo>
                  <a:pt x="81876" y="388696"/>
                </a:lnTo>
                <a:lnTo>
                  <a:pt x="543229" y="315531"/>
                </a:lnTo>
                <a:lnTo>
                  <a:pt x="575881" y="31034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 rot="21000000">
            <a:off x="1519320" y="419043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PL101-0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.31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45818" y="4541405"/>
            <a:ext cx="575945" cy="394335"/>
          </a:xfrm>
          <a:custGeom>
            <a:avLst/>
            <a:gdLst/>
            <a:ahLst/>
            <a:cxnLst/>
            <a:rect l="l" t="t" r="r" b="b"/>
            <a:pathLst>
              <a:path w="575944" h="394335">
                <a:moveTo>
                  <a:pt x="575881" y="310349"/>
                </a:moveTo>
                <a:lnTo>
                  <a:pt x="526669" y="0"/>
                </a:lnTo>
                <a:lnTo>
                  <a:pt x="494017" y="5181"/>
                </a:lnTo>
                <a:lnTo>
                  <a:pt x="32664" y="78346"/>
                </a:lnTo>
                <a:lnTo>
                  <a:pt x="0" y="83527"/>
                </a:lnTo>
                <a:lnTo>
                  <a:pt x="49225" y="393877"/>
                </a:lnTo>
                <a:lnTo>
                  <a:pt x="81876" y="388696"/>
                </a:lnTo>
                <a:lnTo>
                  <a:pt x="543229" y="315531"/>
                </a:lnTo>
                <a:lnTo>
                  <a:pt x="575881" y="31034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21000000">
            <a:off x="1591688" y="469574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PL101-0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.31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21104" y="3141459"/>
            <a:ext cx="575945" cy="394335"/>
          </a:xfrm>
          <a:custGeom>
            <a:avLst/>
            <a:gdLst/>
            <a:ahLst/>
            <a:cxnLst/>
            <a:rect l="l" t="t" r="r" b="b"/>
            <a:pathLst>
              <a:path w="575944" h="394335">
                <a:moveTo>
                  <a:pt x="575868" y="310349"/>
                </a:moveTo>
                <a:lnTo>
                  <a:pt x="526656" y="0"/>
                </a:lnTo>
                <a:lnTo>
                  <a:pt x="494004" y="5168"/>
                </a:lnTo>
                <a:lnTo>
                  <a:pt x="32651" y="78346"/>
                </a:lnTo>
                <a:lnTo>
                  <a:pt x="0" y="83515"/>
                </a:lnTo>
                <a:lnTo>
                  <a:pt x="49212" y="393877"/>
                </a:lnTo>
                <a:lnTo>
                  <a:pt x="81864" y="388696"/>
                </a:lnTo>
                <a:lnTo>
                  <a:pt x="543217" y="315531"/>
                </a:lnTo>
                <a:lnTo>
                  <a:pt x="575868" y="31034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 rot="21000000">
            <a:off x="1366965" y="3295796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PL101-0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.30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8</a:t>
            </a:r>
            <a:endParaRPr sz="975" baseline="4273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669489" y="32789"/>
            <a:ext cx="989965" cy="1451610"/>
            <a:chOff x="6669489" y="32789"/>
            <a:chExt cx="989965" cy="1451610"/>
          </a:xfrm>
        </p:grpSpPr>
        <p:sp>
          <p:nvSpPr>
            <p:cNvPr id="59" name="object 59"/>
            <p:cNvSpPr/>
            <p:nvPr/>
          </p:nvSpPr>
          <p:spPr>
            <a:xfrm>
              <a:off x="6669489" y="32789"/>
              <a:ext cx="989965" cy="1451610"/>
            </a:xfrm>
            <a:custGeom>
              <a:avLst/>
              <a:gdLst/>
              <a:ahLst/>
              <a:cxnLst/>
              <a:rect l="l" t="t" r="r" b="b"/>
              <a:pathLst>
                <a:path w="989965" h="1451610">
                  <a:moveTo>
                    <a:pt x="494967" y="1451423"/>
                  </a:moveTo>
                  <a:lnTo>
                    <a:pt x="268178" y="1224530"/>
                  </a:lnTo>
                  <a:lnTo>
                    <a:pt x="268178" y="935350"/>
                  </a:lnTo>
                  <a:lnTo>
                    <a:pt x="226053" y="910869"/>
                  </a:lnTo>
                  <a:lnTo>
                    <a:pt x="186682" y="882492"/>
                  </a:lnTo>
                  <a:lnTo>
                    <a:pt x="150330" y="850483"/>
                  </a:lnTo>
                  <a:lnTo>
                    <a:pt x="117261" y="815105"/>
                  </a:lnTo>
                  <a:lnTo>
                    <a:pt x="87742" y="776620"/>
                  </a:lnTo>
                  <a:lnTo>
                    <a:pt x="62036" y="735291"/>
                  </a:lnTo>
                  <a:lnTo>
                    <a:pt x="40410" y="691382"/>
                  </a:lnTo>
                  <a:lnTo>
                    <a:pt x="23128" y="645155"/>
                  </a:lnTo>
                  <a:lnTo>
                    <a:pt x="10456" y="596873"/>
                  </a:lnTo>
                  <a:lnTo>
                    <a:pt x="2658" y="546798"/>
                  </a:lnTo>
                  <a:lnTo>
                    <a:pt x="0" y="495195"/>
                  </a:lnTo>
                  <a:lnTo>
                    <a:pt x="2265" y="447506"/>
                  </a:lnTo>
                  <a:lnTo>
                    <a:pt x="8925" y="401099"/>
                  </a:lnTo>
                  <a:lnTo>
                    <a:pt x="19770" y="356182"/>
                  </a:lnTo>
                  <a:lnTo>
                    <a:pt x="34594" y="312962"/>
                  </a:lnTo>
                  <a:lnTo>
                    <a:pt x="53190" y="271647"/>
                  </a:lnTo>
                  <a:lnTo>
                    <a:pt x="75349" y="232445"/>
                  </a:lnTo>
                  <a:lnTo>
                    <a:pt x="100864" y="195562"/>
                  </a:lnTo>
                  <a:lnTo>
                    <a:pt x="129528" y="161207"/>
                  </a:lnTo>
                  <a:lnTo>
                    <a:pt x="161133" y="129588"/>
                  </a:lnTo>
                  <a:lnTo>
                    <a:pt x="195472" y="100910"/>
                  </a:lnTo>
                  <a:lnTo>
                    <a:pt x="232338" y="75383"/>
                  </a:lnTo>
                  <a:lnTo>
                    <a:pt x="271522" y="53214"/>
                  </a:lnTo>
                  <a:lnTo>
                    <a:pt x="312818" y="34610"/>
                  </a:lnTo>
                  <a:lnTo>
                    <a:pt x="356018" y="19779"/>
                  </a:lnTo>
                  <a:lnTo>
                    <a:pt x="400914" y="8929"/>
                  </a:lnTo>
                  <a:lnTo>
                    <a:pt x="447299" y="2266"/>
                  </a:lnTo>
                  <a:lnTo>
                    <a:pt x="494967" y="0"/>
                  </a:lnTo>
                  <a:lnTo>
                    <a:pt x="542634" y="2266"/>
                  </a:lnTo>
                  <a:lnTo>
                    <a:pt x="589019" y="8929"/>
                  </a:lnTo>
                  <a:lnTo>
                    <a:pt x="633915" y="19779"/>
                  </a:lnTo>
                  <a:lnTo>
                    <a:pt x="677115" y="34610"/>
                  </a:lnTo>
                  <a:lnTo>
                    <a:pt x="718411" y="53214"/>
                  </a:lnTo>
                  <a:lnTo>
                    <a:pt x="757595" y="75383"/>
                  </a:lnTo>
                  <a:lnTo>
                    <a:pt x="794461" y="100910"/>
                  </a:lnTo>
                  <a:lnTo>
                    <a:pt x="828800" y="129588"/>
                  </a:lnTo>
                  <a:lnTo>
                    <a:pt x="860405" y="161207"/>
                  </a:lnTo>
                  <a:lnTo>
                    <a:pt x="889069" y="195562"/>
                  </a:lnTo>
                  <a:lnTo>
                    <a:pt x="914584" y="232445"/>
                  </a:lnTo>
                  <a:lnTo>
                    <a:pt x="936743" y="271647"/>
                  </a:lnTo>
                  <a:lnTo>
                    <a:pt x="955339" y="312962"/>
                  </a:lnTo>
                  <a:lnTo>
                    <a:pt x="970163" y="356182"/>
                  </a:lnTo>
                  <a:lnTo>
                    <a:pt x="981008" y="401099"/>
                  </a:lnTo>
                  <a:lnTo>
                    <a:pt x="987668" y="447506"/>
                  </a:lnTo>
                  <a:lnTo>
                    <a:pt x="989934" y="495195"/>
                  </a:lnTo>
                  <a:lnTo>
                    <a:pt x="987279" y="546798"/>
                  </a:lnTo>
                  <a:lnTo>
                    <a:pt x="979491" y="596873"/>
                  </a:lnTo>
                  <a:lnTo>
                    <a:pt x="966833" y="645155"/>
                  </a:lnTo>
                  <a:lnTo>
                    <a:pt x="949567" y="691382"/>
                  </a:lnTo>
                  <a:lnTo>
                    <a:pt x="927955" y="735291"/>
                  </a:lnTo>
                  <a:lnTo>
                    <a:pt x="902261" y="776620"/>
                  </a:lnTo>
                  <a:lnTo>
                    <a:pt x="872748" y="815105"/>
                  </a:lnTo>
                  <a:lnTo>
                    <a:pt x="839678" y="850483"/>
                  </a:lnTo>
                  <a:lnTo>
                    <a:pt x="803314" y="882492"/>
                  </a:lnTo>
                  <a:lnTo>
                    <a:pt x="763918" y="910869"/>
                  </a:lnTo>
                  <a:lnTo>
                    <a:pt x="721755" y="935350"/>
                  </a:lnTo>
                  <a:lnTo>
                    <a:pt x="721755" y="1224530"/>
                  </a:lnTo>
                  <a:lnTo>
                    <a:pt x="494967" y="1451423"/>
                  </a:lnTo>
                  <a:close/>
                </a:path>
              </a:pathLst>
            </a:custGeom>
            <a:solidFill>
              <a:srgbClr val="E62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2683" y="134994"/>
              <a:ext cx="784064" cy="78337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754587" y="116413"/>
              <a:ext cx="808355" cy="808355"/>
            </a:xfrm>
            <a:custGeom>
              <a:avLst/>
              <a:gdLst/>
              <a:ahLst/>
              <a:cxnLst/>
              <a:rect l="l" t="t" r="r" b="b"/>
              <a:pathLst>
                <a:path w="808354" h="808355">
                  <a:moveTo>
                    <a:pt x="404127" y="808255"/>
                  </a:moveTo>
                  <a:lnTo>
                    <a:pt x="364516" y="806309"/>
                  </a:lnTo>
                  <a:lnTo>
                    <a:pt x="325286" y="800490"/>
                  </a:lnTo>
                  <a:lnTo>
                    <a:pt x="286815" y="790853"/>
                  </a:lnTo>
                  <a:lnTo>
                    <a:pt x="249474" y="777493"/>
                  </a:lnTo>
                  <a:lnTo>
                    <a:pt x="213623" y="760536"/>
                  </a:lnTo>
                  <a:lnTo>
                    <a:pt x="179606" y="740147"/>
                  </a:lnTo>
                  <a:lnTo>
                    <a:pt x="147751" y="716522"/>
                  </a:lnTo>
                  <a:lnTo>
                    <a:pt x="118366" y="689889"/>
                  </a:lnTo>
                  <a:lnTo>
                    <a:pt x="91732" y="660503"/>
                  </a:lnTo>
                  <a:lnTo>
                    <a:pt x="68107" y="628649"/>
                  </a:lnTo>
                  <a:lnTo>
                    <a:pt x="47718" y="594632"/>
                  </a:lnTo>
                  <a:lnTo>
                    <a:pt x="30762" y="558780"/>
                  </a:lnTo>
                  <a:lnTo>
                    <a:pt x="17401" y="521439"/>
                  </a:lnTo>
                  <a:lnTo>
                    <a:pt x="7765" y="482969"/>
                  </a:lnTo>
                  <a:lnTo>
                    <a:pt x="1945" y="443739"/>
                  </a:lnTo>
                  <a:lnTo>
                    <a:pt x="0" y="404127"/>
                  </a:lnTo>
                  <a:lnTo>
                    <a:pt x="121" y="394207"/>
                  </a:lnTo>
                  <a:lnTo>
                    <a:pt x="3039" y="354655"/>
                  </a:lnTo>
                  <a:lnTo>
                    <a:pt x="9819" y="315579"/>
                  </a:lnTo>
                  <a:lnTo>
                    <a:pt x="20397" y="277357"/>
                  </a:lnTo>
                  <a:lnTo>
                    <a:pt x="34671" y="240355"/>
                  </a:lnTo>
                  <a:lnTo>
                    <a:pt x="52502" y="204931"/>
                  </a:lnTo>
                  <a:lnTo>
                    <a:pt x="73720" y="171425"/>
                  </a:lnTo>
                  <a:lnTo>
                    <a:pt x="98120" y="140160"/>
                  </a:lnTo>
                  <a:lnTo>
                    <a:pt x="125467" y="111437"/>
                  </a:lnTo>
                  <a:lnTo>
                    <a:pt x="155497" y="85533"/>
                  </a:lnTo>
                  <a:lnTo>
                    <a:pt x="187922" y="62697"/>
                  </a:lnTo>
                  <a:lnTo>
                    <a:pt x="222429" y="43149"/>
                  </a:lnTo>
                  <a:lnTo>
                    <a:pt x="258686" y="27078"/>
                  </a:lnTo>
                  <a:lnTo>
                    <a:pt x="296344" y="14638"/>
                  </a:lnTo>
                  <a:lnTo>
                    <a:pt x="335040" y="5949"/>
                  </a:lnTo>
                  <a:lnTo>
                    <a:pt x="374401" y="1094"/>
                  </a:lnTo>
                  <a:lnTo>
                    <a:pt x="404127" y="0"/>
                  </a:lnTo>
                  <a:lnTo>
                    <a:pt x="414048" y="121"/>
                  </a:lnTo>
                  <a:lnTo>
                    <a:pt x="453600" y="3039"/>
                  </a:lnTo>
                  <a:lnTo>
                    <a:pt x="492675" y="9819"/>
                  </a:lnTo>
                  <a:lnTo>
                    <a:pt x="530898" y="20397"/>
                  </a:lnTo>
                  <a:lnTo>
                    <a:pt x="567899" y="34671"/>
                  </a:lnTo>
                  <a:lnTo>
                    <a:pt x="603324" y="52502"/>
                  </a:lnTo>
                  <a:lnTo>
                    <a:pt x="636830" y="73720"/>
                  </a:lnTo>
                  <a:lnTo>
                    <a:pt x="668095" y="98120"/>
                  </a:lnTo>
                  <a:lnTo>
                    <a:pt x="696818" y="125467"/>
                  </a:lnTo>
                  <a:lnTo>
                    <a:pt x="722722" y="155497"/>
                  </a:lnTo>
                  <a:lnTo>
                    <a:pt x="745558" y="187922"/>
                  </a:lnTo>
                  <a:lnTo>
                    <a:pt x="765105" y="222429"/>
                  </a:lnTo>
                  <a:lnTo>
                    <a:pt x="781177" y="258686"/>
                  </a:lnTo>
                  <a:lnTo>
                    <a:pt x="793617" y="296344"/>
                  </a:lnTo>
                  <a:lnTo>
                    <a:pt x="802306" y="335040"/>
                  </a:lnTo>
                  <a:lnTo>
                    <a:pt x="807160" y="374401"/>
                  </a:lnTo>
                  <a:lnTo>
                    <a:pt x="808255" y="404127"/>
                  </a:lnTo>
                  <a:lnTo>
                    <a:pt x="808133" y="414048"/>
                  </a:lnTo>
                  <a:lnTo>
                    <a:pt x="805216" y="453600"/>
                  </a:lnTo>
                  <a:lnTo>
                    <a:pt x="798435" y="492675"/>
                  </a:lnTo>
                  <a:lnTo>
                    <a:pt x="787857" y="530898"/>
                  </a:lnTo>
                  <a:lnTo>
                    <a:pt x="773584" y="567899"/>
                  </a:lnTo>
                  <a:lnTo>
                    <a:pt x="755752" y="603324"/>
                  </a:lnTo>
                  <a:lnTo>
                    <a:pt x="734534" y="636830"/>
                  </a:lnTo>
                  <a:lnTo>
                    <a:pt x="710135" y="668095"/>
                  </a:lnTo>
                  <a:lnTo>
                    <a:pt x="682788" y="696818"/>
                  </a:lnTo>
                  <a:lnTo>
                    <a:pt x="652757" y="722722"/>
                  </a:lnTo>
                  <a:lnTo>
                    <a:pt x="620332" y="745558"/>
                  </a:lnTo>
                  <a:lnTo>
                    <a:pt x="585825" y="765105"/>
                  </a:lnTo>
                  <a:lnTo>
                    <a:pt x="549568" y="781177"/>
                  </a:lnTo>
                  <a:lnTo>
                    <a:pt x="511910" y="793617"/>
                  </a:lnTo>
                  <a:lnTo>
                    <a:pt x="473215" y="802306"/>
                  </a:lnTo>
                  <a:lnTo>
                    <a:pt x="433854" y="807160"/>
                  </a:lnTo>
                  <a:lnTo>
                    <a:pt x="404127" y="808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860671" y="112936"/>
            <a:ext cx="600075" cy="730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 marR="5080" indent="-7620">
              <a:lnSpc>
                <a:spcPct val="118600"/>
              </a:lnSpc>
              <a:spcBef>
                <a:spcPts val="90"/>
              </a:spcBef>
            </a:pPr>
            <a:r>
              <a:rPr spc="10"/>
              <a:t>Food  court</a:t>
            </a:r>
          </a:p>
        </p:txBody>
      </p:sp>
      <p:grpSp>
        <p:nvGrpSpPr>
          <p:cNvPr id="63" name="object 63"/>
          <p:cNvGrpSpPr/>
          <p:nvPr/>
        </p:nvGrpSpPr>
        <p:grpSpPr>
          <a:xfrm>
            <a:off x="2308816" y="137792"/>
            <a:ext cx="1165860" cy="1708785"/>
            <a:chOff x="2308816" y="137792"/>
            <a:chExt cx="1165860" cy="1708785"/>
          </a:xfrm>
        </p:grpSpPr>
        <p:sp>
          <p:nvSpPr>
            <p:cNvPr id="64" name="object 64"/>
            <p:cNvSpPr/>
            <p:nvPr/>
          </p:nvSpPr>
          <p:spPr>
            <a:xfrm>
              <a:off x="2308816" y="137792"/>
              <a:ext cx="1165860" cy="1708785"/>
            </a:xfrm>
            <a:custGeom>
              <a:avLst/>
              <a:gdLst/>
              <a:ahLst/>
              <a:cxnLst/>
              <a:rect l="l" t="t" r="r" b="b"/>
              <a:pathLst>
                <a:path w="1165860" h="1708785">
                  <a:moveTo>
                    <a:pt x="582722" y="1708753"/>
                  </a:moveTo>
                  <a:lnTo>
                    <a:pt x="315725" y="1441634"/>
                  </a:lnTo>
                  <a:lnTo>
                    <a:pt x="315725" y="1101183"/>
                  </a:lnTo>
                  <a:lnTo>
                    <a:pt x="273558" y="1077101"/>
                  </a:lnTo>
                  <a:lnTo>
                    <a:pt x="233678" y="1049702"/>
                  </a:lnTo>
                  <a:lnTo>
                    <a:pt x="196274" y="1019174"/>
                  </a:lnTo>
                  <a:lnTo>
                    <a:pt x="161534" y="985702"/>
                  </a:lnTo>
                  <a:lnTo>
                    <a:pt x="129649" y="949476"/>
                  </a:lnTo>
                  <a:lnTo>
                    <a:pt x="100806" y="910683"/>
                  </a:lnTo>
                  <a:lnTo>
                    <a:pt x="75196" y="869509"/>
                  </a:lnTo>
                  <a:lnTo>
                    <a:pt x="53007" y="826143"/>
                  </a:lnTo>
                  <a:lnTo>
                    <a:pt x="34429" y="780773"/>
                  </a:lnTo>
                  <a:lnTo>
                    <a:pt x="19650" y="733584"/>
                  </a:lnTo>
                  <a:lnTo>
                    <a:pt x="8859" y="684766"/>
                  </a:lnTo>
                  <a:lnTo>
                    <a:pt x="2246" y="634506"/>
                  </a:lnTo>
                  <a:lnTo>
                    <a:pt x="0" y="582991"/>
                  </a:lnTo>
                  <a:lnTo>
                    <a:pt x="1931" y="535178"/>
                  </a:lnTo>
                  <a:lnTo>
                    <a:pt x="7627" y="488429"/>
                  </a:lnTo>
                  <a:lnTo>
                    <a:pt x="16936" y="442895"/>
                  </a:lnTo>
                  <a:lnTo>
                    <a:pt x="29708" y="398725"/>
                  </a:lnTo>
                  <a:lnTo>
                    <a:pt x="45794" y="356069"/>
                  </a:lnTo>
                  <a:lnTo>
                    <a:pt x="65044" y="315078"/>
                  </a:lnTo>
                  <a:lnTo>
                    <a:pt x="87307" y="275901"/>
                  </a:lnTo>
                  <a:lnTo>
                    <a:pt x="112434" y="238689"/>
                  </a:lnTo>
                  <a:lnTo>
                    <a:pt x="140275" y="203591"/>
                  </a:lnTo>
                  <a:lnTo>
                    <a:pt x="170679" y="170758"/>
                  </a:lnTo>
                  <a:lnTo>
                    <a:pt x="203497" y="140340"/>
                  </a:lnTo>
                  <a:lnTo>
                    <a:pt x="238579" y="112486"/>
                  </a:lnTo>
                  <a:lnTo>
                    <a:pt x="275774" y="87348"/>
                  </a:lnTo>
                  <a:lnTo>
                    <a:pt x="314932" y="65074"/>
                  </a:lnTo>
                  <a:lnTo>
                    <a:pt x="355905" y="45815"/>
                  </a:lnTo>
                  <a:lnTo>
                    <a:pt x="398541" y="29722"/>
                  </a:lnTo>
                  <a:lnTo>
                    <a:pt x="442691" y="16943"/>
                  </a:lnTo>
                  <a:lnTo>
                    <a:pt x="488204" y="7630"/>
                  </a:lnTo>
                  <a:lnTo>
                    <a:pt x="534931" y="1932"/>
                  </a:lnTo>
                  <a:lnTo>
                    <a:pt x="582722" y="0"/>
                  </a:lnTo>
                  <a:lnTo>
                    <a:pt x="630512" y="1932"/>
                  </a:lnTo>
                  <a:lnTo>
                    <a:pt x="677239" y="7630"/>
                  </a:lnTo>
                  <a:lnTo>
                    <a:pt x="722753" y="16943"/>
                  </a:lnTo>
                  <a:lnTo>
                    <a:pt x="766902" y="29722"/>
                  </a:lnTo>
                  <a:lnTo>
                    <a:pt x="809539" y="45815"/>
                  </a:lnTo>
                  <a:lnTo>
                    <a:pt x="850511" y="65074"/>
                  </a:lnTo>
                  <a:lnTo>
                    <a:pt x="889670" y="87348"/>
                  </a:lnTo>
                  <a:lnTo>
                    <a:pt x="926865" y="112486"/>
                  </a:lnTo>
                  <a:lnTo>
                    <a:pt x="961946" y="140340"/>
                  </a:lnTo>
                  <a:lnTo>
                    <a:pt x="994764" y="170758"/>
                  </a:lnTo>
                  <a:lnTo>
                    <a:pt x="1025168" y="203591"/>
                  </a:lnTo>
                  <a:lnTo>
                    <a:pt x="1053009" y="238689"/>
                  </a:lnTo>
                  <a:lnTo>
                    <a:pt x="1078136" y="275901"/>
                  </a:lnTo>
                  <a:lnTo>
                    <a:pt x="1100399" y="315078"/>
                  </a:lnTo>
                  <a:lnTo>
                    <a:pt x="1119649" y="356069"/>
                  </a:lnTo>
                  <a:lnTo>
                    <a:pt x="1135735" y="398725"/>
                  </a:lnTo>
                  <a:lnTo>
                    <a:pt x="1148508" y="442895"/>
                  </a:lnTo>
                  <a:lnTo>
                    <a:pt x="1157817" y="488429"/>
                  </a:lnTo>
                  <a:lnTo>
                    <a:pt x="1163512" y="535178"/>
                  </a:lnTo>
                  <a:lnTo>
                    <a:pt x="1165444" y="582991"/>
                  </a:lnTo>
                  <a:lnTo>
                    <a:pt x="1163201" y="634506"/>
                  </a:lnTo>
                  <a:lnTo>
                    <a:pt x="1156597" y="684766"/>
                  </a:lnTo>
                  <a:lnTo>
                    <a:pt x="1145819" y="733584"/>
                  </a:lnTo>
                  <a:lnTo>
                    <a:pt x="1131055" y="780773"/>
                  </a:lnTo>
                  <a:lnTo>
                    <a:pt x="1112491" y="826143"/>
                  </a:lnTo>
                  <a:lnTo>
                    <a:pt x="1090317" y="869509"/>
                  </a:lnTo>
                  <a:lnTo>
                    <a:pt x="1064718" y="910683"/>
                  </a:lnTo>
                  <a:lnTo>
                    <a:pt x="1035883" y="949476"/>
                  </a:lnTo>
                  <a:lnTo>
                    <a:pt x="1003999" y="985702"/>
                  </a:lnTo>
                  <a:lnTo>
                    <a:pt x="969253" y="1019174"/>
                  </a:lnTo>
                  <a:lnTo>
                    <a:pt x="931832" y="1049702"/>
                  </a:lnTo>
                  <a:lnTo>
                    <a:pt x="891925" y="1077101"/>
                  </a:lnTo>
                  <a:lnTo>
                    <a:pt x="849718" y="1101183"/>
                  </a:lnTo>
                  <a:lnTo>
                    <a:pt x="849718" y="1441633"/>
                  </a:lnTo>
                  <a:lnTo>
                    <a:pt x="582722" y="1708753"/>
                  </a:lnTo>
                  <a:close/>
                </a:path>
              </a:pathLst>
            </a:custGeom>
            <a:solidFill>
              <a:srgbClr val="34B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0306" y="258117"/>
              <a:ext cx="923074" cy="92226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409002" y="236240"/>
              <a:ext cx="951865" cy="951865"/>
            </a:xfrm>
            <a:custGeom>
              <a:avLst/>
              <a:gdLst/>
              <a:ahLst/>
              <a:cxnLst/>
              <a:rect l="l" t="t" r="r" b="b"/>
              <a:pathLst>
                <a:path w="951864" h="951865">
                  <a:moveTo>
                    <a:pt x="475777" y="951555"/>
                  </a:moveTo>
                  <a:lnTo>
                    <a:pt x="429143" y="949264"/>
                  </a:lnTo>
                  <a:lnTo>
                    <a:pt x="382957" y="942413"/>
                  </a:lnTo>
                  <a:lnTo>
                    <a:pt x="337666" y="931068"/>
                  </a:lnTo>
                  <a:lnTo>
                    <a:pt x="293705" y="915338"/>
                  </a:lnTo>
                  <a:lnTo>
                    <a:pt x="251497" y="895375"/>
                  </a:lnTo>
                  <a:lnTo>
                    <a:pt x="211449" y="871372"/>
                  </a:lnTo>
                  <a:lnTo>
                    <a:pt x="173947" y="843558"/>
                  </a:lnTo>
                  <a:lnTo>
                    <a:pt x="139352" y="812203"/>
                  </a:lnTo>
                  <a:lnTo>
                    <a:pt x="107996" y="777607"/>
                  </a:lnTo>
                  <a:lnTo>
                    <a:pt x="80182" y="740105"/>
                  </a:lnTo>
                  <a:lnTo>
                    <a:pt x="56179" y="700057"/>
                  </a:lnTo>
                  <a:lnTo>
                    <a:pt x="36216" y="657849"/>
                  </a:lnTo>
                  <a:lnTo>
                    <a:pt x="20486" y="613888"/>
                  </a:lnTo>
                  <a:lnTo>
                    <a:pt x="9141" y="568597"/>
                  </a:lnTo>
                  <a:lnTo>
                    <a:pt x="2290" y="522411"/>
                  </a:lnTo>
                  <a:lnTo>
                    <a:pt x="0" y="475777"/>
                  </a:lnTo>
                  <a:lnTo>
                    <a:pt x="143" y="464097"/>
                  </a:lnTo>
                  <a:lnTo>
                    <a:pt x="3578" y="417533"/>
                  </a:lnTo>
                  <a:lnTo>
                    <a:pt x="11560" y="371530"/>
                  </a:lnTo>
                  <a:lnTo>
                    <a:pt x="24014" y="326531"/>
                  </a:lnTo>
                  <a:lnTo>
                    <a:pt x="40818" y="282969"/>
                  </a:lnTo>
                  <a:lnTo>
                    <a:pt x="61811" y="241264"/>
                  </a:lnTo>
                  <a:lnTo>
                    <a:pt x="86790" y="201817"/>
                  </a:lnTo>
                  <a:lnTo>
                    <a:pt x="115516" y="165009"/>
                  </a:lnTo>
                  <a:lnTo>
                    <a:pt x="147712" y="131194"/>
                  </a:lnTo>
                  <a:lnTo>
                    <a:pt x="183066" y="100697"/>
                  </a:lnTo>
                  <a:lnTo>
                    <a:pt x="221240" y="73813"/>
                  </a:lnTo>
                  <a:lnTo>
                    <a:pt x="261865" y="50799"/>
                  </a:lnTo>
                  <a:lnTo>
                    <a:pt x="304550" y="31879"/>
                  </a:lnTo>
                  <a:lnTo>
                    <a:pt x="348884" y="17233"/>
                  </a:lnTo>
                  <a:lnTo>
                    <a:pt x="394441" y="7003"/>
                  </a:lnTo>
                  <a:lnTo>
                    <a:pt x="440780" y="1288"/>
                  </a:lnTo>
                  <a:lnTo>
                    <a:pt x="475777" y="0"/>
                  </a:lnTo>
                  <a:lnTo>
                    <a:pt x="487457" y="143"/>
                  </a:lnTo>
                  <a:lnTo>
                    <a:pt x="534021" y="3578"/>
                  </a:lnTo>
                  <a:lnTo>
                    <a:pt x="580024" y="11560"/>
                  </a:lnTo>
                  <a:lnTo>
                    <a:pt x="625023" y="24014"/>
                  </a:lnTo>
                  <a:lnTo>
                    <a:pt x="668585" y="40818"/>
                  </a:lnTo>
                  <a:lnTo>
                    <a:pt x="710290" y="61811"/>
                  </a:lnTo>
                  <a:lnTo>
                    <a:pt x="749737" y="86790"/>
                  </a:lnTo>
                  <a:lnTo>
                    <a:pt x="786545" y="115516"/>
                  </a:lnTo>
                  <a:lnTo>
                    <a:pt x="820360" y="147712"/>
                  </a:lnTo>
                  <a:lnTo>
                    <a:pt x="850857" y="183066"/>
                  </a:lnTo>
                  <a:lnTo>
                    <a:pt x="877741" y="221240"/>
                  </a:lnTo>
                  <a:lnTo>
                    <a:pt x="900755" y="261865"/>
                  </a:lnTo>
                  <a:lnTo>
                    <a:pt x="919675" y="304550"/>
                  </a:lnTo>
                  <a:lnTo>
                    <a:pt x="934321" y="348884"/>
                  </a:lnTo>
                  <a:lnTo>
                    <a:pt x="944551" y="394441"/>
                  </a:lnTo>
                  <a:lnTo>
                    <a:pt x="950266" y="440780"/>
                  </a:lnTo>
                  <a:lnTo>
                    <a:pt x="951555" y="475777"/>
                  </a:lnTo>
                  <a:lnTo>
                    <a:pt x="951411" y="487457"/>
                  </a:lnTo>
                  <a:lnTo>
                    <a:pt x="947976" y="534021"/>
                  </a:lnTo>
                  <a:lnTo>
                    <a:pt x="939994" y="580024"/>
                  </a:lnTo>
                  <a:lnTo>
                    <a:pt x="927540" y="625023"/>
                  </a:lnTo>
                  <a:lnTo>
                    <a:pt x="910736" y="668585"/>
                  </a:lnTo>
                  <a:lnTo>
                    <a:pt x="889743" y="710290"/>
                  </a:lnTo>
                  <a:lnTo>
                    <a:pt x="864764" y="749737"/>
                  </a:lnTo>
                  <a:lnTo>
                    <a:pt x="836038" y="786545"/>
                  </a:lnTo>
                  <a:lnTo>
                    <a:pt x="803842" y="820360"/>
                  </a:lnTo>
                  <a:lnTo>
                    <a:pt x="768488" y="850857"/>
                  </a:lnTo>
                  <a:lnTo>
                    <a:pt x="730314" y="877741"/>
                  </a:lnTo>
                  <a:lnTo>
                    <a:pt x="689689" y="900755"/>
                  </a:lnTo>
                  <a:lnTo>
                    <a:pt x="647004" y="919675"/>
                  </a:lnTo>
                  <a:lnTo>
                    <a:pt x="602670" y="934321"/>
                  </a:lnTo>
                  <a:lnTo>
                    <a:pt x="557113" y="944551"/>
                  </a:lnTo>
                  <a:lnTo>
                    <a:pt x="510774" y="950266"/>
                  </a:lnTo>
                  <a:lnTo>
                    <a:pt x="475777" y="951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554652" y="319502"/>
            <a:ext cx="659765" cy="698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399"/>
              </a:lnSpc>
              <a:spcBef>
                <a:spcPts val="9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Entree </a:t>
            </a:r>
            <a:r>
              <a:rPr sz="1300" spc="10">
                <a:solidFill>
                  <a:srgbClr val="212121"/>
                </a:solidFill>
                <a:latin typeface="Arial"/>
                <a:cs typeface="Arial"/>
              </a:rPr>
              <a:t> STUVO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nl-NL" sz="1300" spc="5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1300" spc="5" err="1">
                <a:solidFill>
                  <a:srgbClr val="212121"/>
                </a:solidFill>
                <a:latin typeface="Arial"/>
                <a:cs typeface="Arial"/>
              </a:rPr>
              <a:t>alie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15171" y="1903378"/>
            <a:ext cx="1556385" cy="15944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15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Legenda</a:t>
            </a:r>
            <a:endParaRPr sz="1750">
              <a:latin typeface="Arial"/>
              <a:cs typeface="Arial"/>
            </a:endParaRPr>
          </a:p>
          <a:p>
            <a:pPr marL="18415" marR="132080" indent="-2540">
              <a:lnSpc>
                <a:spcPct val="183000"/>
              </a:lnSpc>
              <a:spcBef>
                <a:spcPts val="56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Voorlichtingslokaal  Entree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Foodcourt</a:t>
            </a:r>
            <a:endParaRPr sz="13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80"/>
              </a:spcBef>
            </a:pPr>
            <a:r>
              <a:rPr sz="850" b="1" i="1" spc="10">
                <a:solidFill>
                  <a:srgbClr val="212121"/>
                </a:solidFill>
                <a:latin typeface="Arial-BoldItalicMT"/>
                <a:cs typeface="Arial-BoldItalicMT"/>
              </a:rPr>
              <a:t>Let</a:t>
            </a:r>
            <a:r>
              <a:rPr sz="850" b="1" i="1" spc="-10">
                <a:solidFill>
                  <a:srgbClr val="212121"/>
                </a:solidFill>
                <a:latin typeface="Arial-BoldItalicMT"/>
                <a:cs typeface="Arial-BoldItalicMT"/>
              </a:rPr>
              <a:t> </a:t>
            </a:r>
            <a:r>
              <a:rPr sz="850" b="1" i="1" spc="10">
                <a:solidFill>
                  <a:srgbClr val="212121"/>
                </a:solidFill>
                <a:latin typeface="Arial-BoldItalicMT"/>
                <a:cs typeface="Arial-BoldItalicMT"/>
              </a:rPr>
              <a:t>op:</a:t>
            </a:r>
            <a:r>
              <a:rPr sz="850" b="1" i="1" spc="-10">
                <a:solidFill>
                  <a:srgbClr val="212121"/>
                </a:solidFill>
                <a:latin typeface="Arial-BoldItalicMT"/>
                <a:cs typeface="Arial-BoldItalicMT"/>
              </a:rPr>
              <a:t>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Alleen</a:t>
            </a:r>
            <a:r>
              <a:rPr sz="850" i="1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pinnen</a:t>
            </a:r>
            <a:r>
              <a:rPr sz="850" i="1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i="1" spc="10">
                <a:solidFill>
                  <a:srgbClr val="212121"/>
                </a:solidFill>
                <a:latin typeface="Arial"/>
                <a:cs typeface="Arial"/>
              </a:rPr>
              <a:t>mogelijk</a:t>
            </a:r>
            <a:endParaRPr sz="8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583608" y="4859921"/>
            <a:ext cx="575310" cy="332740"/>
          </a:xfrm>
          <a:custGeom>
            <a:avLst/>
            <a:gdLst/>
            <a:ahLst/>
            <a:cxnLst/>
            <a:rect l="l" t="t" r="r" b="b"/>
            <a:pathLst>
              <a:path w="483235" h="332739">
                <a:moveTo>
                  <a:pt x="483235" y="68872"/>
                </a:moveTo>
                <a:lnTo>
                  <a:pt x="455815" y="64604"/>
                </a:lnTo>
                <a:lnTo>
                  <a:pt x="68440" y="4279"/>
                </a:lnTo>
                <a:lnTo>
                  <a:pt x="41033" y="0"/>
                </a:lnTo>
                <a:lnTo>
                  <a:pt x="0" y="263448"/>
                </a:lnTo>
                <a:lnTo>
                  <a:pt x="27419" y="267716"/>
                </a:lnTo>
                <a:lnTo>
                  <a:pt x="414794" y="328053"/>
                </a:lnTo>
                <a:lnTo>
                  <a:pt x="442214" y="332320"/>
                </a:lnTo>
                <a:lnTo>
                  <a:pt x="483235" y="68872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 rot="420000">
            <a:off x="4630940" y="5006789"/>
            <a:ext cx="57951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650" b="1" spc="15">
                <a:solidFill>
                  <a:srgbClr val="212121"/>
                </a:solidFill>
                <a:latin typeface="Arial"/>
                <a:cs typeface="Arial"/>
              </a:rPr>
              <a:t>PL101-0.21</a:t>
            </a:r>
            <a:r>
              <a:rPr sz="650" b="1" spc="20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95368" y="5271630"/>
            <a:ext cx="575310" cy="332740"/>
          </a:xfrm>
          <a:custGeom>
            <a:avLst/>
            <a:gdLst/>
            <a:ahLst/>
            <a:cxnLst/>
            <a:rect l="l" t="t" r="r" b="b"/>
            <a:pathLst>
              <a:path w="483235" h="332739">
                <a:moveTo>
                  <a:pt x="483235" y="68872"/>
                </a:moveTo>
                <a:lnTo>
                  <a:pt x="455815" y="64604"/>
                </a:lnTo>
                <a:lnTo>
                  <a:pt x="68440" y="4267"/>
                </a:lnTo>
                <a:lnTo>
                  <a:pt x="41021" y="0"/>
                </a:lnTo>
                <a:lnTo>
                  <a:pt x="0" y="263448"/>
                </a:lnTo>
                <a:lnTo>
                  <a:pt x="27406" y="267716"/>
                </a:lnTo>
                <a:lnTo>
                  <a:pt x="414794" y="328041"/>
                </a:lnTo>
                <a:lnTo>
                  <a:pt x="442201" y="332308"/>
                </a:lnTo>
                <a:lnTo>
                  <a:pt x="483235" y="68872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 rot="420000">
            <a:off x="4561970" y="5418649"/>
            <a:ext cx="56607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PL101-0.22</a:t>
            </a: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9330200A-E41A-903F-64D0-2BF9D1175B7D}"/>
              </a:ext>
            </a:extLst>
          </p:cNvPr>
          <p:cNvSpPr/>
          <p:nvPr/>
        </p:nvSpPr>
        <p:spPr>
          <a:xfrm rot="20597884">
            <a:off x="3283789" y="5852532"/>
            <a:ext cx="525277" cy="421630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E0DA5E83-F90B-09D2-DAFB-8B8FB9CD654B}"/>
              </a:ext>
            </a:extLst>
          </p:cNvPr>
          <p:cNvSpPr txBox="1"/>
          <p:nvPr/>
        </p:nvSpPr>
        <p:spPr>
          <a:xfrm rot="-420000">
            <a:off x="3306452" y="6001954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PL101-0.503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31B56EC0-B57A-1CC9-0499-E7BC5AE80C79}"/>
              </a:ext>
            </a:extLst>
          </p:cNvPr>
          <p:cNvSpPr/>
          <p:nvPr/>
        </p:nvSpPr>
        <p:spPr>
          <a:xfrm rot="-900000">
            <a:off x="3794789" y="5780136"/>
            <a:ext cx="568280" cy="427027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64524272-6721-2BAA-2B15-AB82CE2115AE}"/>
              </a:ext>
            </a:extLst>
          </p:cNvPr>
          <p:cNvSpPr txBox="1"/>
          <p:nvPr/>
        </p:nvSpPr>
        <p:spPr>
          <a:xfrm rot="-420000">
            <a:off x="3822240" y="5948212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PL101-0.528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227B6203-FC90-3CC0-E151-C13710F2B0A7}"/>
              </a:ext>
            </a:extLst>
          </p:cNvPr>
          <p:cNvSpPr/>
          <p:nvPr/>
        </p:nvSpPr>
        <p:spPr>
          <a:xfrm rot="395297">
            <a:off x="6192279" y="5808090"/>
            <a:ext cx="625899" cy="371593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684D9273-EEC9-7C67-0DF5-7A94D6BE1172}"/>
              </a:ext>
            </a:extLst>
          </p:cNvPr>
          <p:cNvSpPr txBox="1"/>
          <p:nvPr/>
        </p:nvSpPr>
        <p:spPr>
          <a:xfrm rot="948990">
            <a:off x="6257893" y="5948210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PL101-0.508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54C1E4C1-41C1-0115-B621-3493B5A4E7C3}"/>
              </a:ext>
            </a:extLst>
          </p:cNvPr>
          <p:cNvSpPr/>
          <p:nvPr/>
        </p:nvSpPr>
        <p:spPr>
          <a:xfrm rot="10065365">
            <a:off x="126973" y="6791655"/>
            <a:ext cx="525277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F97D3ABA-A348-E73E-3644-4A9A88F6004C}"/>
              </a:ext>
            </a:extLst>
          </p:cNvPr>
          <p:cNvSpPr txBox="1"/>
          <p:nvPr/>
        </p:nvSpPr>
        <p:spPr>
          <a:xfrm rot="-420000">
            <a:off x="143080" y="6940493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PL101-0.507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3CFE7DFF-B9C3-EF8F-893C-D0553E39F40E}"/>
              </a:ext>
            </a:extLst>
          </p:cNvPr>
          <p:cNvSpPr/>
          <p:nvPr/>
        </p:nvSpPr>
        <p:spPr>
          <a:xfrm rot="10065365">
            <a:off x="109125" y="5972260"/>
            <a:ext cx="563931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6F9C1811-581F-431A-F998-E92DF9E7784D}"/>
              </a:ext>
            </a:extLst>
          </p:cNvPr>
          <p:cNvSpPr txBox="1"/>
          <p:nvPr/>
        </p:nvSpPr>
        <p:spPr>
          <a:xfrm rot="-420000">
            <a:off x="149731" y="6129482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 dirty="0">
                <a:solidFill>
                  <a:srgbClr val="212121"/>
                </a:solidFill>
                <a:latin typeface="Arial"/>
                <a:cs typeface="Arial"/>
              </a:rPr>
              <a:t>PL101-0.452</a:t>
            </a:r>
            <a:endParaRPr lang="en-US" sz="650" b="1" spc="5" dirty="0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780B7551-AB3D-A1F8-1A0D-67139472A9D8}"/>
              </a:ext>
            </a:extLst>
          </p:cNvPr>
          <p:cNvSpPr/>
          <p:nvPr/>
        </p:nvSpPr>
        <p:spPr>
          <a:xfrm rot="10065365">
            <a:off x="109402" y="5543458"/>
            <a:ext cx="596924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74334F9B-1FB6-67F8-A684-7BF7D83166A0}"/>
              </a:ext>
            </a:extLst>
          </p:cNvPr>
          <p:cNvSpPr txBox="1"/>
          <p:nvPr/>
        </p:nvSpPr>
        <p:spPr>
          <a:xfrm rot="-420000">
            <a:off x="161334" y="5697102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PL101-0.450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0B799F6A-C4E8-6245-683D-590B47CD2835}"/>
              </a:ext>
            </a:extLst>
          </p:cNvPr>
          <p:cNvSpPr/>
          <p:nvPr/>
        </p:nvSpPr>
        <p:spPr>
          <a:xfrm rot="10299238">
            <a:off x="89932" y="3940467"/>
            <a:ext cx="579343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6A7F24C5-000D-3FBC-1E6E-9ED9AA4A3C6D}"/>
              </a:ext>
            </a:extLst>
          </p:cNvPr>
          <p:cNvSpPr txBox="1"/>
          <p:nvPr/>
        </p:nvSpPr>
        <p:spPr>
          <a:xfrm rot="-420000">
            <a:off x="143080" y="4093662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PL101-0.436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FE6B2F4A-B72A-35DE-7D5D-AD0D8C14E526}"/>
              </a:ext>
            </a:extLst>
          </p:cNvPr>
          <p:cNvSpPr/>
          <p:nvPr/>
        </p:nvSpPr>
        <p:spPr>
          <a:xfrm rot="10299238">
            <a:off x="74061" y="3517673"/>
            <a:ext cx="619223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23A58CC1-B0C6-2901-30BB-8C10B007E4F5}"/>
              </a:ext>
            </a:extLst>
          </p:cNvPr>
          <p:cNvSpPr txBox="1"/>
          <p:nvPr/>
        </p:nvSpPr>
        <p:spPr>
          <a:xfrm rot="-420000">
            <a:off x="148042" y="3668842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PL101-0.434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EE752ED5-2490-4956-1B34-D2E8A9FCAE95}"/>
              </a:ext>
            </a:extLst>
          </p:cNvPr>
          <p:cNvSpPr/>
          <p:nvPr/>
        </p:nvSpPr>
        <p:spPr>
          <a:xfrm rot="10299238">
            <a:off x="91408" y="3098528"/>
            <a:ext cx="602386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54B2CD3A-7B9F-C9FA-33BC-7D4DCF626BEB}"/>
              </a:ext>
            </a:extLst>
          </p:cNvPr>
          <p:cNvSpPr/>
          <p:nvPr/>
        </p:nvSpPr>
        <p:spPr>
          <a:xfrm rot="10299238">
            <a:off x="95569" y="2688466"/>
            <a:ext cx="603477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endParaRPr lang="en-US">
              <a:cs typeface="Calibri"/>
            </a:endParaRPr>
          </a:p>
        </p:txBody>
      </p:sp>
      <p:sp>
        <p:nvSpPr>
          <p:cNvPr id="56" name="object 9">
            <a:extLst>
              <a:ext uri="{FF2B5EF4-FFF2-40B4-BE49-F238E27FC236}">
                <a16:creationId xmlns:a16="http://schemas.microsoft.com/office/drawing/2014/main" id="{562E1940-E9BA-4B04-4C6C-288AA2F05764}"/>
              </a:ext>
            </a:extLst>
          </p:cNvPr>
          <p:cNvSpPr txBox="1"/>
          <p:nvPr/>
        </p:nvSpPr>
        <p:spPr>
          <a:xfrm rot="-420000">
            <a:off x="143080" y="3257477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PL101-0.432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57" name="object 9">
            <a:extLst>
              <a:ext uri="{FF2B5EF4-FFF2-40B4-BE49-F238E27FC236}">
                <a16:creationId xmlns:a16="http://schemas.microsoft.com/office/drawing/2014/main" id="{8913D753-7FC0-C3D1-9D4B-CC861E033D90}"/>
              </a:ext>
            </a:extLst>
          </p:cNvPr>
          <p:cNvSpPr txBox="1"/>
          <p:nvPr/>
        </p:nvSpPr>
        <p:spPr>
          <a:xfrm rot="-420000">
            <a:off x="149987" y="2855547"/>
            <a:ext cx="493061" cy="897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60"/>
              </a:lnSpc>
            </a:pPr>
            <a:r>
              <a:rPr lang="en-US" sz="650" b="1">
                <a:solidFill>
                  <a:srgbClr val="212121"/>
                </a:solidFill>
                <a:latin typeface="Arial"/>
                <a:cs typeface="Arial"/>
              </a:rPr>
              <a:t>PL101-0.430</a:t>
            </a:r>
            <a:endParaRPr lang="en-US" sz="650" b="1" spc="5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F9E502AD-9F7C-45C6-DFFD-13EE1AB2533C}"/>
              </a:ext>
            </a:extLst>
          </p:cNvPr>
          <p:cNvSpPr/>
          <p:nvPr/>
        </p:nvSpPr>
        <p:spPr>
          <a:xfrm rot="21242049">
            <a:off x="176310" y="6369005"/>
            <a:ext cx="563931" cy="387445"/>
          </a:xfrm>
          <a:custGeom>
            <a:avLst/>
            <a:gdLst/>
            <a:ahLst/>
            <a:cxnLst/>
            <a:rect l="l" t="t" r="r" b="b"/>
            <a:pathLst>
              <a:path w="575310" h="393064">
                <a:moveTo>
                  <a:pt x="575246" y="82054"/>
                </a:moveTo>
                <a:lnTo>
                  <a:pt x="542582" y="76962"/>
                </a:lnTo>
                <a:lnTo>
                  <a:pt x="81026" y="5080"/>
                </a:lnTo>
                <a:lnTo>
                  <a:pt x="48361" y="0"/>
                </a:lnTo>
                <a:lnTo>
                  <a:pt x="0" y="310489"/>
                </a:lnTo>
                <a:lnTo>
                  <a:pt x="32664" y="315569"/>
                </a:lnTo>
                <a:lnTo>
                  <a:pt x="494220" y="387451"/>
                </a:lnTo>
                <a:lnTo>
                  <a:pt x="526884" y="392544"/>
                </a:lnTo>
                <a:lnTo>
                  <a:pt x="575246" y="8205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 anchor="t"/>
          <a:lstStyle/>
          <a:p>
            <a:r>
              <a:rPr lang="en-US" sz="1100" dirty="0">
                <a:cs typeface="Calibri"/>
              </a:rPr>
              <a:t>PL101 – 0.457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5" y="317964"/>
            <a:ext cx="10574655" cy="6920865"/>
            <a:chOff x="19044" y="323684"/>
            <a:chExt cx="10574655" cy="6920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4" y="323684"/>
              <a:ext cx="8065878" cy="69205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23509" y="2805810"/>
              <a:ext cx="534035" cy="315595"/>
            </a:xfrm>
            <a:custGeom>
              <a:avLst/>
              <a:gdLst/>
              <a:ahLst/>
              <a:cxnLst/>
              <a:rect l="l" t="t" r="r" b="b"/>
              <a:pathLst>
                <a:path w="534035" h="315594">
                  <a:moveTo>
                    <a:pt x="533768" y="314223"/>
                  </a:moveTo>
                  <a:lnTo>
                    <a:pt x="533247" y="0"/>
                  </a:lnTo>
                  <a:lnTo>
                    <a:pt x="500176" y="50"/>
                  </a:lnTo>
                  <a:lnTo>
                    <a:pt x="33058" y="838"/>
                  </a:lnTo>
                  <a:lnTo>
                    <a:pt x="0" y="901"/>
                  </a:lnTo>
                  <a:lnTo>
                    <a:pt x="533" y="315125"/>
                  </a:lnTo>
                  <a:lnTo>
                    <a:pt x="33591" y="315074"/>
                  </a:lnTo>
                  <a:lnTo>
                    <a:pt x="500710" y="314286"/>
                  </a:lnTo>
                  <a:lnTo>
                    <a:pt x="533768" y="314223"/>
                  </a:lnTo>
                  <a:close/>
                </a:path>
              </a:pathLst>
            </a:custGeom>
            <a:solidFill>
              <a:srgbClr val="EC7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12518" y="476446"/>
            <a:ext cx="2087880" cy="8102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500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Eerste</a:t>
            </a:r>
            <a:r>
              <a:rPr sz="175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verdieping</a:t>
            </a:r>
            <a:endParaRPr sz="1750">
              <a:latin typeface="Arial"/>
              <a:cs typeface="Arial"/>
            </a:endParaRPr>
          </a:p>
          <a:p>
            <a:pPr marL="12700" marR="5080" algn="ctr">
              <a:lnSpc>
                <a:spcPct val="115399"/>
              </a:lnSpc>
              <a:spcBef>
                <a:spcPts val="7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Padualaan 101 Hogeschool </a:t>
            </a:r>
            <a:r>
              <a:rPr sz="1300" spc="-3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Utrecht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2911" y="1904782"/>
            <a:ext cx="89725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Legenda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52021" y="2379629"/>
            <a:ext cx="320675" cy="320675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160290" y="320580"/>
                </a:moveTo>
                <a:lnTo>
                  <a:pt x="121333" y="315775"/>
                </a:lnTo>
                <a:lnTo>
                  <a:pt x="84729" y="301655"/>
                </a:lnTo>
                <a:lnTo>
                  <a:pt x="52652" y="279064"/>
                </a:lnTo>
                <a:lnTo>
                  <a:pt x="27013" y="249342"/>
                </a:lnTo>
                <a:lnTo>
                  <a:pt x="9365" y="214281"/>
                </a:lnTo>
                <a:lnTo>
                  <a:pt x="769" y="176001"/>
                </a:lnTo>
                <a:lnTo>
                  <a:pt x="0" y="160290"/>
                </a:lnTo>
                <a:lnTo>
                  <a:pt x="192" y="152415"/>
                </a:lnTo>
                <a:lnTo>
                  <a:pt x="6900" y="113759"/>
                </a:lnTo>
                <a:lnTo>
                  <a:pt x="22798" y="77892"/>
                </a:lnTo>
                <a:lnTo>
                  <a:pt x="46947" y="46947"/>
                </a:lnTo>
                <a:lnTo>
                  <a:pt x="77892" y="22798"/>
                </a:lnTo>
                <a:lnTo>
                  <a:pt x="113759" y="6900"/>
                </a:lnTo>
                <a:lnTo>
                  <a:pt x="152415" y="192"/>
                </a:lnTo>
                <a:lnTo>
                  <a:pt x="160290" y="0"/>
                </a:lnTo>
                <a:lnTo>
                  <a:pt x="168165" y="192"/>
                </a:lnTo>
                <a:lnTo>
                  <a:pt x="206820" y="6900"/>
                </a:lnTo>
                <a:lnTo>
                  <a:pt x="242688" y="22798"/>
                </a:lnTo>
                <a:lnTo>
                  <a:pt x="273632" y="46947"/>
                </a:lnTo>
                <a:lnTo>
                  <a:pt x="297781" y="77892"/>
                </a:lnTo>
                <a:lnTo>
                  <a:pt x="313680" y="113759"/>
                </a:lnTo>
                <a:lnTo>
                  <a:pt x="320388" y="152415"/>
                </a:lnTo>
                <a:lnTo>
                  <a:pt x="320580" y="160290"/>
                </a:lnTo>
                <a:lnTo>
                  <a:pt x="320388" y="168165"/>
                </a:lnTo>
                <a:lnTo>
                  <a:pt x="313680" y="206820"/>
                </a:lnTo>
                <a:lnTo>
                  <a:pt x="297781" y="242688"/>
                </a:lnTo>
                <a:lnTo>
                  <a:pt x="273632" y="273632"/>
                </a:lnTo>
                <a:lnTo>
                  <a:pt x="242688" y="297781"/>
                </a:lnTo>
                <a:lnTo>
                  <a:pt x="206820" y="313680"/>
                </a:lnTo>
                <a:lnTo>
                  <a:pt x="168165" y="320388"/>
                </a:lnTo>
                <a:lnTo>
                  <a:pt x="160290" y="32058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1540000">
            <a:off x="5648343" y="2921694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1.20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81538" y="2903257"/>
            <a:ext cx="572770" cy="386715"/>
          </a:xfrm>
          <a:custGeom>
            <a:avLst/>
            <a:gdLst/>
            <a:ahLst/>
            <a:cxnLst/>
            <a:rect l="l" t="t" r="r" b="b"/>
            <a:pathLst>
              <a:path w="572770" h="386714">
                <a:moveTo>
                  <a:pt x="572338" y="75463"/>
                </a:moveTo>
                <a:lnTo>
                  <a:pt x="539610" y="70789"/>
                </a:lnTo>
                <a:lnTo>
                  <a:pt x="77190" y="4673"/>
                </a:lnTo>
                <a:lnTo>
                  <a:pt x="44462" y="0"/>
                </a:lnTo>
                <a:lnTo>
                  <a:pt x="0" y="311061"/>
                </a:lnTo>
                <a:lnTo>
                  <a:pt x="32727" y="315747"/>
                </a:lnTo>
                <a:lnTo>
                  <a:pt x="495147" y="381850"/>
                </a:lnTo>
                <a:lnTo>
                  <a:pt x="527875" y="386537"/>
                </a:lnTo>
                <a:lnTo>
                  <a:pt x="572338" y="7546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360000">
            <a:off x="4425828" y="3055243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PL</a:t>
            </a: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101-1.20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23509" y="3971327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68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21540000">
            <a:off x="5648343" y="4087209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1.21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19699" y="4432198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 rot="21540000">
            <a:off x="5644533" y="4548082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1.21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04385" y="3895851"/>
            <a:ext cx="572770" cy="386715"/>
          </a:xfrm>
          <a:custGeom>
            <a:avLst/>
            <a:gdLst/>
            <a:ahLst/>
            <a:cxnLst/>
            <a:rect l="l" t="t" r="r" b="b"/>
            <a:pathLst>
              <a:path w="572770" h="386714">
                <a:moveTo>
                  <a:pt x="572350" y="75463"/>
                </a:moveTo>
                <a:lnTo>
                  <a:pt x="539623" y="70777"/>
                </a:lnTo>
                <a:lnTo>
                  <a:pt x="77203" y="4673"/>
                </a:lnTo>
                <a:lnTo>
                  <a:pt x="44475" y="0"/>
                </a:lnTo>
                <a:lnTo>
                  <a:pt x="0" y="311061"/>
                </a:lnTo>
                <a:lnTo>
                  <a:pt x="32727" y="315747"/>
                </a:lnTo>
                <a:lnTo>
                  <a:pt x="495147" y="381850"/>
                </a:lnTo>
                <a:lnTo>
                  <a:pt x="527875" y="386524"/>
                </a:lnTo>
                <a:lnTo>
                  <a:pt x="572350" y="7546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 rot="360000">
            <a:off x="4448681" y="404783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PL</a:t>
            </a: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101-1.21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85348" y="4364342"/>
            <a:ext cx="572770" cy="386715"/>
          </a:xfrm>
          <a:custGeom>
            <a:avLst/>
            <a:gdLst/>
            <a:ahLst/>
            <a:cxnLst/>
            <a:rect l="l" t="t" r="r" b="b"/>
            <a:pathLst>
              <a:path w="572770" h="386714">
                <a:moveTo>
                  <a:pt x="572338" y="75463"/>
                </a:moveTo>
                <a:lnTo>
                  <a:pt x="539610" y="70777"/>
                </a:lnTo>
                <a:lnTo>
                  <a:pt x="77190" y="4673"/>
                </a:lnTo>
                <a:lnTo>
                  <a:pt x="44462" y="0"/>
                </a:lnTo>
                <a:lnTo>
                  <a:pt x="0" y="311061"/>
                </a:lnTo>
                <a:lnTo>
                  <a:pt x="32727" y="315747"/>
                </a:lnTo>
                <a:lnTo>
                  <a:pt x="495147" y="381850"/>
                </a:lnTo>
                <a:lnTo>
                  <a:pt x="527875" y="386524"/>
                </a:lnTo>
                <a:lnTo>
                  <a:pt x="572338" y="7546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360000">
            <a:off x="4429637" y="451632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PL</a:t>
            </a: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101-1.21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7366" y="2954502"/>
            <a:ext cx="586105" cy="415290"/>
          </a:xfrm>
          <a:custGeom>
            <a:avLst/>
            <a:gdLst/>
            <a:ahLst/>
            <a:cxnLst/>
            <a:rect l="l" t="t" r="r" b="b"/>
            <a:pathLst>
              <a:path w="586105" h="415289">
                <a:moveTo>
                  <a:pt x="585546" y="307809"/>
                </a:moveTo>
                <a:lnTo>
                  <a:pt x="522351" y="0"/>
                </a:lnTo>
                <a:lnTo>
                  <a:pt x="489966" y="6654"/>
                </a:lnTo>
                <a:lnTo>
                  <a:pt x="32385" y="100596"/>
                </a:lnTo>
                <a:lnTo>
                  <a:pt x="0" y="107238"/>
                </a:lnTo>
                <a:lnTo>
                  <a:pt x="63195" y="415048"/>
                </a:lnTo>
                <a:lnTo>
                  <a:pt x="95580" y="408406"/>
                </a:lnTo>
                <a:lnTo>
                  <a:pt x="553161" y="314464"/>
                </a:lnTo>
                <a:lnTo>
                  <a:pt x="585546" y="30780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 rot="20820000">
            <a:off x="2148171" y="3118372"/>
            <a:ext cx="493061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>
                <a:solidFill>
                  <a:srgbClr val="212121"/>
                </a:solidFill>
                <a:latin typeface="Arial"/>
                <a:cs typeface="Arial"/>
              </a:rPr>
              <a:t>PL101-1.31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07488" y="3429761"/>
            <a:ext cx="586740" cy="417195"/>
          </a:xfrm>
          <a:custGeom>
            <a:avLst/>
            <a:gdLst/>
            <a:ahLst/>
            <a:cxnLst/>
            <a:rect l="l" t="t" r="r" b="b"/>
            <a:pathLst>
              <a:path w="586739" h="417195">
                <a:moveTo>
                  <a:pt x="586232" y="307581"/>
                </a:moveTo>
                <a:lnTo>
                  <a:pt x="521970" y="0"/>
                </a:lnTo>
                <a:lnTo>
                  <a:pt x="489610" y="6756"/>
                </a:lnTo>
                <a:lnTo>
                  <a:pt x="32359" y="102285"/>
                </a:lnTo>
                <a:lnTo>
                  <a:pt x="0" y="109042"/>
                </a:lnTo>
                <a:lnTo>
                  <a:pt x="64262" y="416636"/>
                </a:lnTo>
                <a:lnTo>
                  <a:pt x="96621" y="409879"/>
                </a:lnTo>
                <a:lnTo>
                  <a:pt x="553872" y="314350"/>
                </a:lnTo>
                <a:lnTo>
                  <a:pt x="586232" y="30758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20820000">
            <a:off x="2258554" y="3594817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PL101-1.31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8305" y="3581564"/>
            <a:ext cx="576580" cy="394970"/>
          </a:xfrm>
          <a:custGeom>
            <a:avLst/>
            <a:gdLst/>
            <a:ahLst/>
            <a:cxnLst/>
            <a:rect l="l" t="t" r="r" b="b"/>
            <a:pathLst>
              <a:path w="576580" h="394970">
                <a:moveTo>
                  <a:pt x="576249" y="310273"/>
                </a:moveTo>
                <a:lnTo>
                  <a:pt x="526529" y="0"/>
                </a:lnTo>
                <a:lnTo>
                  <a:pt x="493877" y="5232"/>
                </a:lnTo>
                <a:lnTo>
                  <a:pt x="32651" y="79159"/>
                </a:lnTo>
                <a:lnTo>
                  <a:pt x="0" y="84391"/>
                </a:lnTo>
                <a:lnTo>
                  <a:pt x="49733" y="394652"/>
                </a:lnTo>
                <a:lnTo>
                  <a:pt x="82372" y="389432"/>
                </a:lnTo>
                <a:lnTo>
                  <a:pt x="543610" y="315506"/>
                </a:lnTo>
                <a:lnTo>
                  <a:pt x="576249" y="31027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00000">
            <a:off x="1424313" y="3736487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1.31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8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0320" y="3882948"/>
            <a:ext cx="586740" cy="417195"/>
          </a:xfrm>
          <a:custGeom>
            <a:avLst/>
            <a:gdLst/>
            <a:ahLst/>
            <a:cxnLst/>
            <a:rect l="l" t="t" r="r" b="b"/>
            <a:pathLst>
              <a:path w="586739" h="417195">
                <a:moveTo>
                  <a:pt x="586244" y="307594"/>
                </a:moveTo>
                <a:lnTo>
                  <a:pt x="521970" y="0"/>
                </a:lnTo>
                <a:lnTo>
                  <a:pt x="489610" y="6769"/>
                </a:lnTo>
                <a:lnTo>
                  <a:pt x="32372" y="102298"/>
                </a:lnTo>
                <a:lnTo>
                  <a:pt x="0" y="109054"/>
                </a:lnTo>
                <a:lnTo>
                  <a:pt x="64262" y="416648"/>
                </a:lnTo>
                <a:lnTo>
                  <a:pt x="96634" y="409879"/>
                </a:lnTo>
                <a:lnTo>
                  <a:pt x="553872" y="314350"/>
                </a:lnTo>
                <a:lnTo>
                  <a:pt x="586244" y="30759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20820000">
            <a:off x="2361394" y="4048011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PL101-1.31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9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50682" y="4039768"/>
            <a:ext cx="576580" cy="394970"/>
          </a:xfrm>
          <a:custGeom>
            <a:avLst/>
            <a:gdLst/>
            <a:ahLst/>
            <a:cxnLst/>
            <a:rect l="l" t="t" r="r" b="b"/>
            <a:pathLst>
              <a:path w="576580" h="394970">
                <a:moveTo>
                  <a:pt x="576237" y="310273"/>
                </a:moveTo>
                <a:lnTo>
                  <a:pt x="526516" y="0"/>
                </a:lnTo>
                <a:lnTo>
                  <a:pt x="493877" y="5232"/>
                </a:lnTo>
                <a:lnTo>
                  <a:pt x="32639" y="79159"/>
                </a:lnTo>
                <a:lnTo>
                  <a:pt x="0" y="84391"/>
                </a:lnTo>
                <a:lnTo>
                  <a:pt x="49720" y="394665"/>
                </a:lnTo>
                <a:lnTo>
                  <a:pt x="82359" y="389432"/>
                </a:lnTo>
                <a:lnTo>
                  <a:pt x="543598" y="315506"/>
                </a:lnTo>
                <a:lnTo>
                  <a:pt x="576237" y="31027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 rot="21000000">
            <a:off x="1496681" y="4194694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1.32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21523" y="4500651"/>
            <a:ext cx="576580" cy="394970"/>
          </a:xfrm>
          <a:custGeom>
            <a:avLst/>
            <a:gdLst/>
            <a:ahLst/>
            <a:cxnLst/>
            <a:rect l="l" t="t" r="r" b="b"/>
            <a:pathLst>
              <a:path w="576580" h="394970">
                <a:moveTo>
                  <a:pt x="576249" y="310273"/>
                </a:moveTo>
                <a:lnTo>
                  <a:pt x="526516" y="0"/>
                </a:lnTo>
                <a:lnTo>
                  <a:pt x="493877" y="5232"/>
                </a:lnTo>
                <a:lnTo>
                  <a:pt x="32639" y="79146"/>
                </a:lnTo>
                <a:lnTo>
                  <a:pt x="0" y="84378"/>
                </a:lnTo>
                <a:lnTo>
                  <a:pt x="49720" y="394652"/>
                </a:lnTo>
                <a:lnTo>
                  <a:pt x="82372" y="389420"/>
                </a:lnTo>
                <a:lnTo>
                  <a:pt x="543598" y="315506"/>
                </a:lnTo>
                <a:lnTo>
                  <a:pt x="576249" y="31027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21000000">
            <a:off x="1567526" y="4655567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1.32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20785" y="4331004"/>
            <a:ext cx="586740" cy="417195"/>
          </a:xfrm>
          <a:custGeom>
            <a:avLst/>
            <a:gdLst/>
            <a:ahLst/>
            <a:cxnLst/>
            <a:rect l="l" t="t" r="r" b="b"/>
            <a:pathLst>
              <a:path w="586739" h="417195">
                <a:moveTo>
                  <a:pt x="586232" y="307581"/>
                </a:moveTo>
                <a:lnTo>
                  <a:pt x="521970" y="0"/>
                </a:lnTo>
                <a:lnTo>
                  <a:pt x="489610" y="6756"/>
                </a:lnTo>
                <a:lnTo>
                  <a:pt x="32359" y="102285"/>
                </a:lnTo>
                <a:lnTo>
                  <a:pt x="0" y="109042"/>
                </a:lnTo>
                <a:lnTo>
                  <a:pt x="64262" y="416636"/>
                </a:lnTo>
                <a:lnTo>
                  <a:pt x="96621" y="409879"/>
                </a:lnTo>
                <a:lnTo>
                  <a:pt x="553872" y="314350"/>
                </a:lnTo>
                <a:lnTo>
                  <a:pt x="586232" y="30758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 rot="20820000">
            <a:off x="2471851" y="4496061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PL101-1.32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7317" y="3929493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68" y="314223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20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 rot="21540000">
            <a:off x="152145" y="4045373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1.42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1127" y="4332020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68" y="314236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50"/>
                </a:lnTo>
                <a:lnTo>
                  <a:pt x="0" y="901"/>
                </a:lnTo>
                <a:lnTo>
                  <a:pt x="520" y="315137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3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 rot="21540000">
            <a:off x="155953" y="4447908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1.42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43519" y="912862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68" y="314236"/>
                </a:moveTo>
                <a:lnTo>
                  <a:pt x="533234" y="0"/>
                </a:lnTo>
                <a:lnTo>
                  <a:pt x="500176" y="63"/>
                </a:lnTo>
                <a:lnTo>
                  <a:pt x="33058" y="850"/>
                </a:lnTo>
                <a:lnTo>
                  <a:pt x="0" y="901"/>
                </a:lnTo>
                <a:lnTo>
                  <a:pt x="520" y="315137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3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 rot="21540000">
            <a:off x="1568346" y="1028749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2.40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975" baseline="4273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666790" y="102302"/>
            <a:ext cx="1908810" cy="3014980"/>
            <a:chOff x="6666790" y="102302"/>
            <a:chExt cx="1908810" cy="3014980"/>
          </a:xfrm>
        </p:grpSpPr>
        <p:sp>
          <p:nvSpPr>
            <p:cNvPr id="46" name="object 46"/>
            <p:cNvSpPr/>
            <p:nvPr/>
          </p:nvSpPr>
          <p:spPr>
            <a:xfrm>
              <a:off x="6666789" y="102310"/>
              <a:ext cx="1908810" cy="3014980"/>
            </a:xfrm>
            <a:custGeom>
              <a:avLst/>
              <a:gdLst/>
              <a:ahLst/>
              <a:cxnLst/>
              <a:rect l="l" t="t" r="r" b="b"/>
              <a:pathLst>
                <a:path w="1908809" h="3014980">
                  <a:moveTo>
                    <a:pt x="989926" y="495198"/>
                  </a:moveTo>
                  <a:lnTo>
                    <a:pt x="987666" y="447509"/>
                  </a:lnTo>
                  <a:lnTo>
                    <a:pt x="980998" y="401091"/>
                  </a:lnTo>
                  <a:lnTo>
                    <a:pt x="970153" y="356184"/>
                  </a:lnTo>
                  <a:lnTo>
                    <a:pt x="955332" y="312966"/>
                  </a:lnTo>
                  <a:lnTo>
                    <a:pt x="936739" y="271640"/>
                  </a:lnTo>
                  <a:lnTo>
                    <a:pt x="914577" y="232448"/>
                  </a:lnTo>
                  <a:lnTo>
                    <a:pt x="889063" y="195554"/>
                  </a:lnTo>
                  <a:lnTo>
                    <a:pt x="860399" y="161201"/>
                  </a:lnTo>
                  <a:lnTo>
                    <a:pt x="828802" y="129590"/>
                  </a:lnTo>
                  <a:lnTo>
                    <a:pt x="794461" y="100914"/>
                  </a:lnTo>
                  <a:lnTo>
                    <a:pt x="757593" y="75387"/>
                  </a:lnTo>
                  <a:lnTo>
                    <a:pt x="718400" y="53213"/>
                  </a:lnTo>
                  <a:lnTo>
                    <a:pt x="677113" y="34607"/>
                  </a:lnTo>
                  <a:lnTo>
                    <a:pt x="633907" y="19773"/>
                  </a:lnTo>
                  <a:lnTo>
                    <a:pt x="589013" y="8928"/>
                  </a:lnTo>
                  <a:lnTo>
                    <a:pt x="542632" y="2260"/>
                  </a:lnTo>
                  <a:lnTo>
                    <a:pt x="494957" y="0"/>
                  </a:lnTo>
                  <a:lnTo>
                    <a:pt x="447294" y="2260"/>
                  </a:lnTo>
                  <a:lnTo>
                    <a:pt x="400913" y="8928"/>
                  </a:lnTo>
                  <a:lnTo>
                    <a:pt x="356019" y="19773"/>
                  </a:lnTo>
                  <a:lnTo>
                    <a:pt x="312813" y="34607"/>
                  </a:lnTo>
                  <a:lnTo>
                    <a:pt x="271513" y="53213"/>
                  </a:lnTo>
                  <a:lnTo>
                    <a:pt x="232333" y="75387"/>
                  </a:lnTo>
                  <a:lnTo>
                    <a:pt x="195465" y="100914"/>
                  </a:lnTo>
                  <a:lnTo>
                    <a:pt x="161124" y="129590"/>
                  </a:lnTo>
                  <a:lnTo>
                    <a:pt x="129527" y="161201"/>
                  </a:lnTo>
                  <a:lnTo>
                    <a:pt x="100863" y="195554"/>
                  </a:lnTo>
                  <a:lnTo>
                    <a:pt x="75349" y="232448"/>
                  </a:lnTo>
                  <a:lnTo>
                    <a:pt x="53187" y="271640"/>
                  </a:lnTo>
                  <a:lnTo>
                    <a:pt x="34594" y="312966"/>
                  </a:lnTo>
                  <a:lnTo>
                    <a:pt x="19761" y="356184"/>
                  </a:lnTo>
                  <a:lnTo>
                    <a:pt x="8915" y="401091"/>
                  </a:lnTo>
                  <a:lnTo>
                    <a:pt x="2260" y="447509"/>
                  </a:lnTo>
                  <a:lnTo>
                    <a:pt x="0" y="495198"/>
                  </a:lnTo>
                  <a:lnTo>
                    <a:pt x="2654" y="546798"/>
                  </a:lnTo>
                  <a:lnTo>
                    <a:pt x="10452" y="596874"/>
                  </a:lnTo>
                  <a:lnTo>
                    <a:pt x="23126" y="645147"/>
                  </a:lnTo>
                  <a:lnTo>
                    <a:pt x="40411" y="691375"/>
                  </a:lnTo>
                  <a:lnTo>
                    <a:pt x="62026" y="735291"/>
                  </a:lnTo>
                  <a:lnTo>
                    <a:pt x="87731" y="776617"/>
                  </a:lnTo>
                  <a:lnTo>
                    <a:pt x="117259" y="815098"/>
                  </a:lnTo>
                  <a:lnTo>
                    <a:pt x="150329" y="850480"/>
                  </a:lnTo>
                  <a:lnTo>
                    <a:pt x="186677" y="882484"/>
                  </a:lnTo>
                  <a:lnTo>
                    <a:pt x="226047" y="910869"/>
                  </a:lnTo>
                  <a:lnTo>
                    <a:pt x="268173" y="935342"/>
                  </a:lnTo>
                  <a:lnTo>
                    <a:pt x="268173" y="1224534"/>
                  </a:lnTo>
                  <a:lnTo>
                    <a:pt x="494957" y="1451419"/>
                  </a:lnTo>
                  <a:lnTo>
                    <a:pt x="721753" y="1224534"/>
                  </a:lnTo>
                  <a:lnTo>
                    <a:pt x="721753" y="935342"/>
                  </a:lnTo>
                  <a:lnTo>
                    <a:pt x="763917" y="910869"/>
                  </a:lnTo>
                  <a:lnTo>
                    <a:pt x="803313" y="882484"/>
                  </a:lnTo>
                  <a:lnTo>
                    <a:pt x="839673" y="850480"/>
                  </a:lnTo>
                  <a:lnTo>
                    <a:pt x="872744" y="815098"/>
                  </a:lnTo>
                  <a:lnTo>
                    <a:pt x="902258" y="776617"/>
                  </a:lnTo>
                  <a:lnTo>
                    <a:pt x="927950" y="735291"/>
                  </a:lnTo>
                  <a:lnTo>
                    <a:pt x="949566" y="691375"/>
                  </a:lnTo>
                  <a:lnTo>
                    <a:pt x="966825" y="645147"/>
                  </a:lnTo>
                  <a:lnTo>
                    <a:pt x="979487" y="596874"/>
                  </a:lnTo>
                  <a:lnTo>
                    <a:pt x="987272" y="546798"/>
                  </a:lnTo>
                  <a:lnTo>
                    <a:pt x="989926" y="495198"/>
                  </a:lnTo>
                  <a:close/>
                </a:path>
                <a:path w="1908809" h="3014980">
                  <a:moveTo>
                    <a:pt x="1908340" y="2854617"/>
                  </a:moveTo>
                  <a:lnTo>
                    <a:pt x="1903539" y="2815666"/>
                  </a:lnTo>
                  <a:lnTo>
                    <a:pt x="1889417" y="2779064"/>
                  </a:lnTo>
                  <a:lnTo>
                    <a:pt x="1866823" y="2746984"/>
                  </a:lnTo>
                  <a:lnTo>
                    <a:pt x="1837105" y="2721343"/>
                  </a:lnTo>
                  <a:lnTo>
                    <a:pt x="1802041" y="2703703"/>
                  </a:lnTo>
                  <a:lnTo>
                    <a:pt x="1763763" y="2695105"/>
                  </a:lnTo>
                  <a:lnTo>
                    <a:pt x="1748053" y="2694330"/>
                  </a:lnTo>
                  <a:lnTo>
                    <a:pt x="1740179" y="2694521"/>
                  </a:lnTo>
                  <a:lnTo>
                    <a:pt x="1701520" y="2701226"/>
                  </a:lnTo>
                  <a:lnTo>
                    <a:pt x="1665655" y="2717127"/>
                  </a:lnTo>
                  <a:lnTo>
                    <a:pt x="1634718" y="2741282"/>
                  </a:lnTo>
                  <a:lnTo>
                    <a:pt x="1610563" y="2772219"/>
                  </a:lnTo>
                  <a:lnTo>
                    <a:pt x="1594662" y="2808097"/>
                  </a:lnTo>
                  <a:lnTo>
                    <a:pt x="1587957" y="2846743"/>
                  </a:lnTo>
                  <a:lnTo>
                    <a:pt x="1587766" y="2854617"/>
                  </a:lnTo>
                  <a:lnTo>
                    <a:pt x="1587957" y="2862491"/>
                  </a:lnTo>
                  <a:lnTo>
                    <a:pt x="1594662" y="2901150"/>
                  </a:lnTo>
                  <a:lnTo>
                    <a:pt x="1610563" y="2937014"/>
                  </a:lnTo>
                  <a:lnTo>
                    <a:pt x="1634718" y="2967964"/>
                  </a:lnTo>
                  <a:lnTo>
                    <a:pt x="1665655" y="2992107"/>
                  </a:lnTo>
                  <a:lnTo>
                    <a:pt x="1701520" y="3008007"/>
                  </a:lnTo>
                  <a:lnTo>
                    <a:pt x="1740179" y="3014726"/>
                  </a:lnTo>
                  <a:lnTo>
                    <a:pt x="1748053" y="3014916"/>
                  </a:lnTo>
                  <a:lnTo>
                    <a:pt x="1755927" y="3014726"/>
                  </a:lnTo>
                  <a:lnTo>
                    <a:pt x="1794586" y="3008007"/>
                  </a:lnTo>
                  <a:lnTo>
                    <a:pt x="1830451" y="2992107"/>
                  </a:lnTo>
                  <a:lnTo>
                    <a:pt x="1861400" y="2967964"/>
                  </a:lnTo>
                  <a:lnTo>
                    <a:pt x="1885543" y="2937014"/>
                  </a:lnTo>
                  <a:lnTo>
                    <a:pt x="1901444" y="2901150"/>
                  </a:lnTo>
                  <a:lnTo>
                    <a:pt x="1908149" y="2862491"/>
                  </a:lnTo>
                  <a:lnTo>
                    <a:pt x="1908340" y="2854617"/>
                  </a:lnTo>
                  <a:close/>
                </a:path>
              </a:pathLst>
            </a:custGeom>
            <a:solidFill>
              <a:srgbClr val="00A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9984" y="204506"/>
              <a:ext cx="784063" cy="78337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751889" y="185924"/>
              <a:ext cx="808355" cy="808355"/>
            </a:xfrm>
            <a:custGeom>
              <a:avLst/>
              <a:gdLst/>
              <a:ahLst/>
              <a:cxnLst/>
              <a:rect l="l" t="t" r="r" b="b"/>
              <a:pathLst>
                <a:path w="808354" h="808355">
                  <a:moveTo>
                    <a:pt x="404127" y="808255"/>
                  </a:moveTo>
                  <a:lnTo>
                    <a:pt x="364516" y="806309"/>
                  </a:lnTo>
                  <a:lnTo>
                    <a:pt x="325286" y="800490"/>
                  </a:lnTo>
                  <a:lnTo>
                    <a:pt x="286815" y="790853"/>
                  </a:lnTo>
                  <a:lnTo>
                    <a:pt x="249474" y="777493"/>
                  </a:lnTo>
                  <a:lnTo>
                    <a:pt x="213623" y="760536"/>
                  </a:lnTo>
                  <a:lnTo>
                    <a:pt x="179606" y="740147"/>
                  </a:lnTo>
                  <a:lnTo>
                    <a:pt x="147751" y="716522"/>
                  </a:lnTo>
                  <a:lnTo>
                    <a:pt x="118366" y="689889"/>
                  </a:lnTo>
                  <a:lnTo>
                    <a:pt x="91732" y="660503"/>
                  </a:lnTo>
                  <a:lnTo>
                    <a:pt x="68107" y="628649"/>
                  </a:lnTo>
                  <a:lnTo>
                    <a:pt x="47718" y="594632"/>
                  </a:lnTo>
                  <a:lnTo>
                    <a:pt x="30762" y="558780"/>
                  </a:lnTo>
                  <a:lnTo>
                    <a:pt x="17401" y="521439"/>
                  </a:lnTo>
                  <a:lnTo>
                    <a:pt x="7765" y="482969"/>
                  </a:lnTo>
                  <a:lnTo>
                    <a:pt x="1945" y="443739"/>
                  </a:lnTo>
                  <a:lnTo>
                    <a:pt x="0" y="404127"/>
                  </a:lnTo>
                  <a:lnTo>
                    <a:pt x="121" y="394207"/>
                  </a:lnTo>
                  <a:lnTo>
                    <a:pt x="3039" y="354655"/>
                  </a:lnTo>
                  <a:lnTo>
                    <a:pt x="9819" y="315579"/>
                  </a:lnTo>
                  <a:lnTo>
                    <a:pt x="20397" y="277357"/>
                  </a:lnTo>
                  <a:lnTo>
                    <a:pt x="34671" y="240355"/>
                  </a:lnTo>
                  <a:lnTo>
                    <a:pt x="52502" y="204931"/>
                  </a:lnTo>
                  <a:lnTo>
                    <a:pt x="73720" y="171425"/>
                  </a:lnTo>
                  <a:lnTo>
                    <a:pt x="98120" y="140160"/>
                  </a:lnTo>
                  <a:lnTo>
                    <a:pt x="125467" y="111437"/>
                  </a:lnTo>
                  <a:lnTo>
                    <a:pt x="155497" y="85533"/>
                  </a:lnTo>
                  <a:lnTo>
                    <a:pt x="187922" y="62697"/>
                  </a:lnTo>
                  <a:lnTo>
                    <a:pt x="222429" y="43149"/>
                  </a:lnTo>
                  <a:lnTo>
                    <a:pt x="258686" y="27078"/>
                  </a:lnTo>
                  <a:lnTo>
                    <a:pt x="296344" y="14638"/>
                  </a:lnTo>
                  <a:lnTo>
                    <a:pt x="335040" y="5949"/>
                  </a:lnTo>
                  <a:lnTo>
                    <a:pt x="374401" y="1094"/>
                  </a:lnTo>
                  <a:lnTo>
                    <a:pt x="404127" y="0"/>
                  </a:lnTo>
                  <a:lnTo>
                    <a:pt x="414048" y="121"/>
                  </a:lnTo>
                  <a:lnTo>
                    <a:pt x="453600" y="3039"/>
                  </a:lnTo>
                  <a:lnTo>
                    <a:pt x="492675" y="9819"/>
                  </a:lnTo>
                  <a:lnTo>
                    <a:pt x="530898" y="20397"/>
                  </a:lnTo>
                  <a:lnTo>
                    <a:pt x="567899" y="34671"/>
                  </a:lnTo>
                  <a:lnTo>
                    <a:pt x="603324" y="52502"/>
                  </a:lnTo>
                  <a:lnTo>
                    <a:pt x="636830" y="73720"/>
                  </a:lnTo>
                  <a:lnTo>
                    <a:pt x="668095" y="98120"/>
                  </a:lnTo>
                  <a:lnTo>
                    <a:pt x="696818" y="125467"/>
                  </a:lnTo>
                  <a:lnTo>
                    <a:pt x="722722" y="155497"/>
                  </a:lnTo>
                  <a:lnTo>
                    <a:pt x="745558" y="187922"/>
                  </a:lnTo>
                  <a:lnTo>
                    <a:pt x="765105" y="222429"/>
                  </a:lnTo>
                  <a:lnTo>
                    <a:pt x="781177" y="258686"/>
                  </a:lnTo>
                  <a:lnTo>
                    <a:pt x="793617" y="296344"/>
                  </a:lnTo>
                  <a:lnTo>
                    <a:pt x="802306" y="335040"/>
                  </a:lnTo>
                  <a:lnTo>
                    <a:pt x="807160" y="374401"/>
                  </a:lnTo>
                  <a:lnTo>
                    <a:pt x="808255" y="404127"/>
                  </a:lnTo>
                  <a:lnTo>
                    <a:pt x="808133" y="414048"/>
                  </a:lnTo>
                  <a:lnTo>
                    <a:pt x="805216" y="453600"/>
                  </a:lnTo>
                  <a:lnTo>
                    <a:pt x="798435" y="492675"/>
                  </a:lnTo>
                  <a:lnTo>
                    <a:pt x="787857" y="530898"/>
                  </a:lnTo>
                  <a:lnTo>
                    <a:pt x="773584" y="567899"/>
                  </a:lnTo>
                  <a:lnTo>
                    <a:pt x="755752" y="603324"/>
                  </a:lnTo>
                  <a:lnTo>
                    <a:pt x="734534" y="636830"/>
                  </a:lnTo>
                  <a:lnTo>
                    <a:pt x="710135" y="668095"/>
                  </a:lnTo>
                  <a:lnTo>
                    <a:pt x="682788" y="696818"/>
                  </a:lnTo>
                  <a:lnTo>
                    <a:pt x="652757" y="722722"/>
                  </a:lnTo>
                  <a:lnTo>
                    <a:pt x="620332" y="745558"/>
                  </a:lnTo>
                  <a:lnTo>
                    <a:pt x="585825" y="765105"/>
                  </a:lnTo>
                  <a:lnTo>
                    <a:pt x="549568" y="781177"/>
                  </a:lnTo>
                  <a:lnTo>
                    <a:pt x="511910" y="793617"/>
                  </a:lnTo>
                  <a:lnTo>
                    <a:pt x="473215" y="802306"/>
                  </a:lnTo>
                  <a:lnTo>
                    <a:pt x="433854" y="807160"/>
                  </a:lnTo>
                  <a:lnTo>
                    <a:pt x="404127" y="808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30929">
              <a:lnSpc>
                <a:spcPct val="100000"/>
              </a:lnSpc>
              <a:spcBef>
                <a:spcPts val="135"/>
              </a:spcBef>
            </a:pPr>
            <a:r>
              <a:rPr spc="15"/>
              <a:t>Ma</a:t>
            </a:r>
            <a:r>
              <a:rPr spc="10"/>
              <a:t>rkt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722675" y="2406689"/>
            <a:ext cx="1424940" cy="1309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Voorlichtingslokaal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Voorlichtingsmarkt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15875" marR="504825">
              <a:lnSpc>
                <a:spcPct val="115399"/>
              </a:lnSpc>
            </a:pPr>
            <a:r>
              <a:rPr sz="1300">
                <a:solidFill>
                  <a:srgbClr val="212121"/>
                </a:solidFill>
                <a:latin typeface="Arial"/>
                <a:cs typeface="Arial"/>
              </a:rPr>
              <a:t>Koffieruimt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e  voorlichters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66C460F-DD1A-412A-77A1-BD7E7AE81DF4}"/>
              </a:ext>
            </a:extLst>
          </p:cNvPr>
          <p:cNvSpPr/>
          <p:nvPr/>
        </p:nvSpPr>
        <p:spPr>
          <a:xfrm>
            <a:off x="5643839" y="3337051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68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900" dirty="0"/>
              <a:t>PL101 – 1.209</a:t>
            </a:r>
            <a:endParaRPr sz="900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318BDD6-0C71-5F3D-3706-17C2AAD902B7}"/>
              </a:ext>
            </a:extLst>
          </p:cNvPr>
          <p:cNvSpPr/>
          <p:nvPr/>
        </p:nvSpPr>
        <p:spPr>
          <a:xfrm>
            <a:off x="4381218" y="3423766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68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900" dirty="0"/>
              <a:t>PL101 – 1.210</a:t>
            </a:r>
            <a:endParaRPr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7634" y="342313"/>
            <a:ext cx="2475865" cy="199390"/>
          </a:xfrm>
          <a:custGeom>
            <a:avLst/>
            <a:gdLst/>
            <a:ahLst/>
            <a:cxnLst/>
            <a:rect l="l" t="t" r="r" b="b"/>
            <a:pathLst>
              <a:path w="2475865" h="199390">
                <a:moveTo>
                  <a:pt x="0" y="0"/>
                </a:moveTo>
                <a:lnTo>
                  <a:pt x="2475764" y="0"/>
                </a:lnTo>
                <a:lnTo>
                  <a:pt x="2475764" y="199099"/>
                </a:lnTo>
                <a:lnTo>
                  <a:pt x="0" y="199099"/>
                </a:lnTo>
                <a:lnTo>
                  <a:pt x="0" y="0"/>
                </a:lnTo>
                <a:close/>
              </a:path>
            </a:pathLst>
          </a:custGeom>
          <a:solidFill>
            <a:srgbClr val="00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17634" y="7008700"/>
            <a:ext cx="2475865" cy="199390"/>
          </a:xfrm>
          <a:custGeom>
            <a:avLst/>
            <a:gdLst/>
            <a:ahLst/>
            <a:cxnLst/>
            <a:rect l="l" t="t" r="r" b="b"/>
            <a:pathLst>
              <a:path w="2475865" h="199390">
                <a:moveTo>
                  <a:pt x="0" y="0"/>
                </a:moveTo>
                <a:lnTo>
                  <a:pt x="2475764" y="0"/>
                </a:lnTo>
                <a:lnTo>
                  <a:pt x="2475764" y="199099"/>
                </a:lnTo>
                <a:lnTo>
                  <a:pt x="0" y="199099"/>
                </a:lnTo>
                <a:lnTo>
                  <a:pt x="0" y="0"/>
                </a:lnTo>
                <a:close/>
              </a:path>
            </a:pathLst>
          </a:custGeom>
          <a:solidFill>
            <a:srgbClr val="00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08772" y="475048"/>
            <a:ext cx="2087880" cy="8102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500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Tweede</a:t>
            </a:r>
            <a:r>
              <a:rPr sz="175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verdieping</a:t>
            </a:r>
            <a:endParaRPr sz="1750">
              <a:latin typeface="Arial"/>
              <a:cs typeface="Arial"/>
            </a:endParaRPr>
          </a:p>
          <a:p>
            <a:pPr marL="12700" marR="5080" algn="ctr">
              <a:lnSpc>
                <a:spcPct val="115399"/>
              </a:lnSpc>
              <a:spcBef>
                <a:spcPts val="7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Padualaan 101 Hogeschool </a:t>
            </a:r>
            <a:r>
              <a:rPr sz="1300" spc="-3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Utrecht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8929" y="1903380"/>
            <a:ext cx="1424940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15"/>
              </a:spcBef>
            </a:pPr>
            <a:r>
              <a:rPr sz="1750">
                <a:solidFill>
                  <a:srgbClr val="212121"/>
                </a:solidFill>
                <a:latin typeface="Arial"/>
                <a:cs typeface="Arial"/>
              </a:rPr>
              <a:t>Legenda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5">
                <a:solidFill>
                  <a:srgbClr val="212121"/>
                </a:solidFill>
                <a:latin typeface="Arial"/>
                <a:cs typeface="Arial"/>
              </a:rPr>
              <a:t>Voorlichtingslokaal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54624" y="2368703"/>
            <a:ext cx="320675" cy="320675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160290" y="320580"/>
                </a:moveTo>
                <a:lnTo>
                  <a:pt x="121333" y="315775"/>
                </a:lnTo>
                <a:lnTo>
                  <a:pt x="84729" y="301655"/>
                </a:lnTo>
                <a:lnTo>
                  <a:pt x="52652" y="279064"/>
                </a:lnTo>
                <a:lnTo>
                  <a:pt x="27013" y="249342"/>
                </a:lnTo>
                <a:lnTo>
                  <a:pt x="9365" y="214281"/>
                </a:lnTo>
                <a:lnTo>
                  <a:pt x="769" y="176001"/>
                </a:lnTo>
                <a:lnTo>
                  <a:pt x="0" y="160290"/>
                </a:lnTo>
                <a:lnTo>
                  <a:pt x="192" y="152415"/>
                </a:lnTo>
                <a:lnTo>
                  <a:pt x="6900" y="113759"/>
                </a:lnTo>
                <a:lnTo>
                  <a:pt x="22798" y="77892"/>
                </a:lnTo>
                <a:lnTo>
                  <a:pt x="46947" y="46947"/>
                </a:lnTo>
                <a:lnTo>
                  <a:pt x="77892" y="22798"/>
                </a:lnTo>
                <a:lnTo>
                  <a:pt x="113759" y="6900"/>
                </a:lnTo>
                <a:lnTo>
                  <a:pt x="152415" y="192"/>
                </a:lnTo>
                <a:lnTo>
                  <a:pt x="160290" y="0"/>
                </a:lnTo>
                <a:lnTo>
                  <a:pt x="168165" y="192"/>
                </a:lnTo>
                <a:lnTo>
                  <a:pt x="206820" y="6900"/>
                </a:lnTo>
                <a:lnTo>
                  <a:pt x="242688" y="22798"/>
                </a:lnTo>
                <a:lnTo>
                  <a:pt x="273632" y="46947"/>
                </a:lnTo>
                <a:lnTo>
                  <a:pt x="297781" y="77892"/>
                </a:lnTo>
                <a:lnTo>
                  <a:pt x="313680" y="113759"/>
                </a:lnTo>
                <a:lnTo>
                  <a:pt x="320388" y="152415"/>
                </a:lnTo>
                <a:lnTo>
                  <a:pt x="320580" y="160290"/>
                </a:lnTo>
                <a:lnTo>
                  <a:pt x="320388" y="168165"/>
                </a:lnTo>
                <a:lnTo>
                  <a:pt x="313680" y="206820"/>
                </a:lnTo>
                <a:lnTo>
                  <a:pt x="297781" y="242688"/>
                </a:lnTo>
                <a:lnTo>
                  <a:pt x="273632" y="273632"/>
                </a:lnTo>
                <a:lnTo>
                  <a:pt x="242688" y="297781"/>
                </a:lnTo>
                <a:lnTo>
                  <a:pt x="206820" y="313680"/>
                </a:lnTo>
                <a:lnTo>
                  <a:pt x="168165" y="320388"/>
                </a:lnTo>
                <a:lnTo>
                  <a:pt x="160290" y="32058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4418" y="360216"/>
            <a:ext cx="7888605" cy="6858634"/>
            <a:chOff x="74418" y="360216"/>
            <a:chExt cx="7888605" cy="685863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18" y="360216"/>
              <a:ext cx="7888317" cy="68586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08302" y="913383"/>
              <a:ext cx="534035" cy="315595"/>
            </a:xfrm>
            <a:custGeom>
              <a:avLst/>
              <a:gdLst/>
              <a:ahLst/>
              <a:cxnLst/>
              <a:rect l="l" t="t" r="r" b="b"/>
              <a:pathLst>
                <a:path w="534035" h="315594">
                  <a:moveTo>
                    <a:pt x="533781" y="314223"/>
                  </a:moveTo>
                  <a:lnTo>
                    <a:pt x="533247" y="0"/>
                  </a:lnTo>
                  <a:lnTo>
                    <a:pt x="500176" y="50"/>
                  </a:lnTo>
                  <a:lnTo>
                    <a:pt x="33058" y="838"/>
                  </a:lnTo>
                  <a:lnTo>
                    <a:pt x="0" y="901"/>
                  </a:lnTo>
                  <a:lnTo>
                    <a:pt x="533" y="315125"/>
                  </a:lnTo>
                  <a:lnTo>
                    <a:pt x="33591" y="315074"/>
                  </a:lnTo>
                  <a:lnTo>
                    <a:pt x="500710" y="314286"/>
                  </a:lnTo>
                  <a:lnTo>
                    <a:pt x="533781" y="314223"/>
                  </a:lnTo>
                  <a:close/>
                </a:path>
              </a:pathLst>
            </a:custGeom>
            <a:solidFill>
              <a:srgbClr val="EC7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21540000">
            <a:off x="1533137" y="102926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2.40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1424" y="917257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68" y="314223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68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21540000">
            <a:off x="2786255" y="1033138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2.00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54196" y="913688"/>
            <a:ext cx="1096645" cy="300355"/>
          </a:xfrm>
          <a:custGeom>
            <a:avLst/>
            <a:gdLst/>
            <a:ahLst/>
            <a:cxnLst/>
            <a:rect l="l" t="t" r="r" b="b"/>
            <a:pathLst>
              <a:path w="1096645" h="300355">
                <a:moveTo>
                  <a:pt x="533730" y="295186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50"/>
                </a:lnTo>
                <a:lnTo>
                  <a:pt x="0" y="901"/>
                </a:lnTo>
                <a:lnTo>
                  <a:pt x="495" y="296087"/>
                </a:lnTo>
                <a:lnTo>
                  <a:pt x="33553" y="296037"/>
                </a:lnTo>
                <a:lnTo>
                  <a:pt x="500672" y="295236"/>
                </a:lnTo>
                <a:lnTo>
                  <a:pt x="533730" y="295186"/>
                </a:lnTo>
                <a:close/>
              </a:path>
              <a:path w="1096645" h="300355">
                <a:moveTo>
                  <a:pt x="1096556" y="299059"/>
                </a:moveTo>
                <a:lnTo>
                  <a:pt x="1096060" y="3873"/>
                </a:lnTo>
                <a:lnTo>
                  <a:pt x="1063002" y="3924"/>
                </a:lnTo>
                <a:lnTo>
                  <a:pt x="595884" y="4724"/>
                </a:lnTo>
                <a:lnTo>
                  <a:pt x="562813" y="4775"/>
                </a:lnTo>
                <a:lnTo>
                  <a:pt x="563321" y="299961"/>
                </a:lnTo>
                <a:lnTo>
                  <a:pt x="596379" y="299910"/>
                </a:lnTo>
                <a:lnTo>
                  <a:pt x="1063498" y="299110"/>
                </a:lnTo>
                <a:lnTo>
                  <a:pt x="1096556" y="29905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20460000">
            <a:off x="3843851" y="1031098"/>
            <a:ext cx="55384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PL101-2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.003A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0460000">
            <a:off x="4407500" y="1027225"/>
            <a:ext cx="55384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PL101-2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.003B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29544" y="2947898"/>
            <a:ext cx="574040" cy="390525"/>
          </a:xfrm>
          <a:custGeom>
            <a:avLst/>
            <a:gdLst/>
            <a:ahLst/>
            <a:cxnLst/>
            <a:rect l="l" t="t" r="r" b="b"/>
            <a:pathLst>
              <a:path w="574039" h="390525">
                <a:moveTo>
                  <a:pt x="574040" y="79324"/>
                </a:moveTo>
                <a:lnTo>
                  <a:pt x="541350" y="74396"/>
                </a:lnTo>
                <a:lnTo>
                  <a:pt x="79425" y="4914"/>
                </a:lnTo>
                <a:lnTo>
                  <a:pt x="46736" y="0"/>
                </a:lnTo>
                <a:lnTo>
                  <a:pt x="0" y="310743"/>
                </a:lnTo>
                <a:lnTo>
                  <a:pt x="32689" y="315658"/>
                </a:lnTo>
                <a:lnTo>
                  <a:pt x="494614" y="385140"/>
                </a:lnTo>
                <a:lnTo>
                  <a:pt x="527304" y="390055"/>
                </a:lnTo>
                <a:lnTo>
                  <a:pt x="574040" y="7932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360000">
            <a:off x="4374301" y="3102564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2.206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6455" y="3880687"/>
            <a:ext cx="574675" cy="390525"/>
          </a:xfrm>
          <a:custGeom>
            <a:avLst/>
            <a:gdLst/>
            <a:ahLst/>
            <a:cxnLst/>
            <a:rect l="l" t="t" r="r" b="b"/>
            <a:pathLst>
              <a:path w="574675" h="390525">
                <a:moveTo>
                  <a:pt x="574052" y="79324"/>
                </a:moveTo>
                <a:lnTo>
                  <a:pt x="541350" y="74396"/>
                </a:lnTo>
                <a:lnTo>
                  <a:pt x="79438" y="4914"/>
                </a:lnTo>
                <a:lnTo>
                  <a:pt x="46736" y="0"/>
                </a:lnTo>
                <a:lnTo>
                  <a:pt x="0" y="310743"/>
                </a:lnTo>
                <a:lnTo>
                  <a:pt x="32689" y="315658"/>
                </a:lnTo>
                <a:lnTo>
                  <a:pt x="494614" y="385140"/>
                </a:lnTo>
                <a:lnTo>
                  <a:pt x="527304" y="390055"/>
                </a:lnTo>
                <a:lnTo>
                  <a:pt x="574052" y="7932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 rot="360000">
            <a:off x="4401216" y="4035357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2.210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68556" y="2848406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36"/>
                </a:moveTo>
                <a:lnTo>
                  <a:pt x="533247" y="0"/>
                </a:lnTo>
                <a:lnTo>
                  <a:pt x="500189" y="63"/>
                </a:lnTo>
                <a:lnTo>
                  <a:pt x="33058" y="850"/>
                </a:lnTo>
                <a:lnTo>
                  <a:pt x="0" y="914"/>
                </a:lnTo>
                <a:lnTo>
                  <a:pt x="533" y="315137"/>
                </a:lnTo>
                <a:lnTo>
                  <a:pt x="33591" y="315087"/>
                </a:lnTo>
                <a:lnTo>
                  <a:pt x="500710" y="314286"/>
                </a:lnTo>
                <a:lnTo>
                  <a:pt x="533781" y="31423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21540000">
            <a:off x="5593392" y="2964299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2.20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7145" y="948311"/>
            <a:ext cx="436245" cy="23304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algn="r">
              <a:lnSpc>
                <a:spcPts val="545"/>
              </a:lnSpc>
              <a:spcBef>
                <a:spcPts val="35"/>
              </a:spcBef>
            </a:pPr>
            <a:r>
              <a:rPr sz="975" b="1" spc="-179" baseline="-8547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sz="650" b="1" spc="-120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  <a:p>
            <a:pPr>
              <a:lnSpc>
                <a:spcPts val="545"/>
              </a:lnSpc>
            </a:pPr>
            <a:r>
              <a:rPr sz="975" b="1" spc="-307" baseline="-59829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975" b="1" spc="-307" baseline="-47008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975" b="1" spc="-307" baseline="-38461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sz="975" b="1" spc="-307" baseline="-25641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975" b="1" spc="-307" baseline="-17094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975" b="1" spc="-307" baseline="-8547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650" b="1" spc="-204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975" b="1" spc="-307" baseline="4273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25260" y="917625"/>
            <a:ext cx="1330325" cy="300355"/>
          </a:xfrm>
          <a:custGeom>
            <a:avLst/>
            <a:gdLst/>
            <a:ahLst/>
            <a:cxnLst/>
            <a:rect l="l" t="t" r="r" b="b"/>
            <a:pathLst>
              <a:path w="1330325" h="300355">
                <a:moveTo>
                  <a:pt x="533742" y="298996"/>
                </a:moveTo>
                <a:lnTo>
                  <a:pt x="533234" y="3810"/>
                </a:lnTo>
                <a:lnTo>
                  <a:pt x="500176" y="3860"/>
                </a:lnTo>
                <a:lnTo>
                  <a:pt x="33058" y="4648"/>
                </a:lnTo>
                <a:lnTo>
                  <a:pt x="0" y="4711"/>
                </a:lnTo>
                <a:lnTo>
                  <a:pt x="495" y="299897"/>
                </a:lnTo>
                <a:lnTo>
                  <a:pt x="33553" y="299834"/>
                </a:lnTo>
                <a:lnTo>
                  <a:pt x="500672" y="299046"/>
                </a:lnTo>
                <a:lnTo>
                  <a:pt x="533742" y="298996"/>
                </a:lnTo>
                <a:close/>
              </a:path>
              <a:path w="1330325" h="300355">
                <a:moveTo>
                  <a:pt x="1329791" y="295186"/>
                </a:moveTo>
                <a:lnTo>
                  <a:pt x="1329296" y="0"/>
                </a:lnTo>
                <a:lnTo>
                  <a:pt x="1296225" y="50"/>
                </a:lnTo>
                <a:lnTo>
                  <a:pt x="829106" y="838"/>
                </a:lnTo>
                <a:lnTo>
                  <a:pt x="796048" y="901"/>
                </a:lnTo>
                <a:lnTo>
                  <a:pt x="796556" y="296087"/>
                </a:lnTo>
                <a:lnTo>
                  <a:pt x="829614" y="296037"/>
                </a:lnTo>
                <a:lnTo>
                  <a:pt x="1296733" y="295236"/>
                </a:lnTo>
                <a:lnTo>
                  <a:pt x="1329791" y="29518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 rot="20460000">
            <a:off x="7125446" y="1029764"/>
            <a:ext cx="55384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PL101-2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.017B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20460000">
            <a:off x="6346753" y="1026291"/>
            <a:ext cx="557612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40">
                <a:solidFill>
                  <a:srgbClr val="212121"/>
                </a:solidFill>
                <a:latin typeface="Arial"/>
                <a:cs typeface="Arial"/>
              </a:rPr>
              <a:t>PL101-2</a:t>
            </a:r>
            <a:r>
              <a:rPr sz="975" b="1" spc="-60" baseline="4273">
                <a:solidFill>
                  <a:srgbClr val="212121"/>
                </a:solidFill>
                <a:latin typeface="Arial"/>
                <a:cs typeface="Arial"/>
              </a:rPr>
              <a:t>.017A</a:t>
            </a:r>
            <a:endParaRPr sz="975" baseline="8547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64746" y="3568039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81" y="314223"/>
                </a:moveTo>
                <a:lnTo>
                  <a:pt x="533247" y="0"/>
                </a:lnTo>
                <a:lnTo>
                  <a:pt x="500189" y="50"/>
                </a:lnTo>
                <a:lnTo>
                  <a:pt x="33070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 rot="21540000">
            <a:off x="5589583" y="3683919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2.20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9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68556" y="4021289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81" y="314236"/>
                </a:moveTo>
                <a:lnTo>
                  <a:pt x="533247" y="0"/>
                </a:lnTo>
                <a:lnTo>
                  <a:pt x="500189" y="50"/>
                </a:lnTo>
                <a:lnTo>
                  <a:pt x="33058" y="850"/>
                </a:lnTo>
                <a:lnTo>
                  <a:pt x="0" y="901"/>
                </a:lnTo>
                <a:lnTo>
                  <a:pt x="533" y="315137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3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 rot="21540000">
            <a:off x="5593392" y="4137175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2.21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64746" y="4482160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5">
                <a:moveTo>
                  <a:pt x="533781" y="314236"/>
                </a:moveTo>
                <a:lnTo>
                  <a:pt x="533247" y="0"/>
                </a:lnTo>
                <a:lnTo>
                  <a:pt x="500189" y="50"/>
                </a:lnTo>
                <a:lnTo>
                  <a:pt x="33070" y="850"/>
                </a:lnTo>
                <a:lnTo>
                  <a:pt x="0" y="901"/>
                </a:lnTo>
                <a:lnTo>
                  <a:pt x="533" y="315137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3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1540000">
            <a:off x="5589583" y="4598048"/>
            <a:ext cx="49368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2.21</a:t>
            </a:r>
            <a:r>
              <a:rPr sz="975" b="1" spc="7" baseline="4273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21060000">
            <a:off x="4383278" y="6504345"/>
            <a:ext cx="438112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>
                <a:solidFill>
                  <a:srgbClr val="212121"/>
                </a:solidFill>
                <a:latin typeface="Arial"/>
                <a:cs typeface="Arial"/>
              </a:rPr>
              <a:t>L101-2.52</a:t>
            </a:r>
            <a:r>
              <a:rPr sz="650" b="1" spc="5">
                <a:solidFill>
                  <a:srgbClr val="212121"/>
                </a:solidFill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968557" y="917561"/>
            <a:ext cx="534035" cy="296545"/>
          </a:xfrm>
          <a:custGeom>
            <a:avLst/>
            <a:gdLst/>
            <a:ahLst/>
            <a:cxnLst/>
            <a:rect l="l" t="t" r="r" b="b"/>
            <a:pathLst>
              <a:path w="534035" h="296544">
                <a:moveTo>
                  <a:pt x="533742" y="295186"/>
                </a:moveTo>
                <a:lnTo>
                  <a:pt x="533234" y="0"/>
                </a:lnTo>
                <a:lnTo>
                  <a:pt x="500176" y="50"/>
                </a:lnTo>
                <a:lnTo>
                  <a:pt x="33058" y="850"/>
                </a:lnTo>
                <a:lnTo>
                  <a:pt x="0" y="901"/>
                </a:lnTo>
                <a:lnTo>
                  <a:pt x="495" y="296087"/>
                </a:lnTo>
                <a:lnTo>
                  <a:pt x="33553" y="296037"/>
                </a:lnTo>
                <a:lnTo>
                  <a:pt x="500672" y="295236"/>
                </a:lnTo>
                <a:lnTo>
                  <a:pt x="533742" y="295186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 rot="20460000">
            <a:off x="4978476" y="1051309"/>
            <a:ext cx="553847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PL101-2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.003C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93959" y="3418966"/>
            <a:ext cx="574040" cy="390525"/>
          </a:xfrm>
          <a:custGeom>
            <a:avLst/>
            <a:gdLst/>
            <a:ahLst/>
            <a:cxnLst/>
            <a:rect l="l" t="t" r="r" b="b"/>
            <a:pathLst>
              <a:path w="574039" h="390525">
                <a:moveTo>
                  <a:pt x="574040" y="79324"/>
                </a:moveTo>
                <a:lnTo>
                  <a:pt x="541350" y="74409"/>
                </a:lnTo>
                <a:lnTo>
                  <a:pt x="79425" y="4927"/>
                </a:lnTo>
                <a:lnTo>
                  <a:pt x="46736" y="0"/>
                </a:lnTo>
                <a:lnTo>
                  <a:pt x="0" y="310743"/>
                </a:lnTo>
                <a:lnTo>
                  <a:pt x="32689" y="315658"/>
                </a:lnTo>
                <a:lnTo>
                  <a:pt x="494614" y="385140"/>
                </a:lnTo>
                <a:lnTo>
                  <a:pt x="527304" y="390055"/>
                </a:lnTo>
                <a:lnTo>
                  <a:pt x="574040" y="79324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 rot="360000">
            <a:off x="4328923" y="3576076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2.208</a:t>
            </a:r>
            <a:endParaRPr sz="6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313593" y="4333544"/>
            <a:ext cx="574675" cy="390525"/>
          </a:xfrm>
          <a:custGeom>
            <a:avLst/>
            <a:gdLst/>
            <a:ahLst/>
            <a:cxnLst/>
            <a:rect l="l" t="t" r="r" b="b"/>
            <a:pathLst>
              <a:path w="574675" h="390525">
                <a:moveTo>
                  <a:pt x="574052" y="79311"/>
                </a:moveTo>
                <a:lnTo>
                  <a:pt x="541362" y="74396"/>
                </a:lnTo>
                <a:lnTo>
                  <a:pt x="79438" y="4914"/>
                </a:lnTo>
                <a:lnTo>
                  <a:pt x="46748" y="0"/>
                </a:lnTo>
                <a:lnTo>
                  <a:pt x="0" y="310730"/>
                </a:lnTo>
                <a:lnTo>
                  <a:pt x="32702" y="315658"/>
                </a:lnTo>
                <a:lnTo>
                  <a:pt x="494626" y="385140"/>
                </a:lnTo>
                <a:lnTo>
                  <a:pt x="527316" y="390055"/>
                </a:lnTo>
                <a:lnTo>
                  <a:pt x="574052" y="7931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360000">
            <a:off x="4359656" y="4490649"/>
            <a:ext cx="494313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975" b="1" spc="-15" baseline="4273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650" b="1" spc="-10">
                <a:solidFill>
                  <a:srgbClr val="212121"/>
                </a:solidFill>
                <a:latin typeface="Arial"/>
                <a:cs typeface="Arial"/>
              </a:rPr>
              <a:t>2.212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B22C0353-1282-B2CA-91F0-B9620921659E}"/>
              </a:ext>
            </a:extLst>
          </p:cNvPr>
          <p:cNvSpPr/>
          <p:nvPr/>
        </p:nvSpPr>
        <p:spPr>
          <a:xfrm rot="20804175">
            <a:off x="2120068" y="3033753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>
            <a:extLst>
              <a:ext uri="{FF2B5EF4-FFF2-40B4-BE49-F238E27FC236}">
                <a16:creationId xmlns:a16="http://schemas.microsoft.com/office/drawing/2014/main" id="{23E4EE03-B993-30F7-DB1C-CA9EE4E2EF20}"/>
              </a:ext>
            </a:extLst>
          </p:cNvPr>
          <p:cNvSpPr txBox="1"/>
          <p:nvPr/>
        </p:nvSpPr>
        <p:spPr>
          <a:xfrm rot="21540000">
            <a:off x="2140242" y="3136497"/>
            <a:ext cx="49368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 dirty="0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 dirty="0">
                <a:solidFill>
                  <a:srgbClr val="212121"/>
                </a:solidFill>
                <a:latin typeface="Arial"/>
                <a:cs typeface="Arial"/>
              </a:rPr>
              <a:t>2.</a:t>
            </a:r>
            <a:r>
              <a:rPr lang="nl-NL" sz="975" b="1" spc="-7" baseline="4273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975" b="1" spc="-7" baseline="4273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lang="nl-NL" sz="975" b="1" spc="7" baseline="4273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975" baseline="4273" dirty="0">
              <a:latin typeface="Arial"/>
              <a:cs typeface="Arial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109E479B-389F-0E64-162E-6238485FD919}"/>
              </a:ext>
            </a:extLst>
          </p:cNvPr>
          <p:cNvSpPr/>
          <p:nvPr/>
        </p:nvSpPr>
        <p:spPr>
          <a:xfrm rot="20804175">
            <a:off x="1190691" y="2633555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5D8B9E71-F949-C972-1E74-FAE198504A87}"/>
              </a:ext>
            </a:extLst>
          </p:cNvPr>
          <p:cNvSpPr txBox="1"/>
          <p:nvPr/>
        </p:nvSpPr>
        <p:spPr>
          <a:xfrm rot="21540000">
            <a:off x="1210864" y="2754336"/>
            <a:ext cx="49368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</a:t>
            </a:r>
            <a:r>
              <a:rPr lang="nl-NL" sz="975" b="1" spc="-7" baseline="4273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lang="nl-NL" sz="975" b="1" spc="7" baseline="4273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93A44E58-585A-A5DE-20F1-8009D2066931}"/>
              </a:ext>
            </a:extLst>
          </p:cNvPr>
          <p:cNvSpPr/>
          <p:nvPr/>
        </p:nvSpPr>
        <p:spPr>
          <a:xfrm rot="20804175">
            <a:off x="2026268" y="2481107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0">
            <a:extLst>
              <a:ext uri="{FF2B5EF4-FFF2-40B4-BE49-F238E27FC236}">
                <a16:creationId xmlns:a16="http://schemas.microsoft.com/office/drawing/2014/main" id="{F00ABD1C-C5AE-D2BB-B7DF-4764D918B879}"/>
              </a:ext>
            </a:extLst>
          </p:cNvPr>
          <p:cNvSpPr txBox="1"/>
          <p:nvPr/>
        </p:nvSpPr>
        <p:spPr>
          <a:xfrm rot="21540000">
            <a:off x="2055900" y="2595308"/>
            <a:ext cx="49368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650" b="1" spc="-5">
                <a:solidFill>
                  <a:srgbClr val="212121"/>
                </a:solidFill>
                <a:latin typeface="Arial"/>
                <a:cs typeface="Arial"/>
              </a:rPr>
              <a:t>PL101-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2.</a:t>
            </a:r>
            <a:r>
              <a:rPr lang="nl-NL" sz="975" b="1" spc="-7" baseline="4273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975" b="1" spc="-7" baseline="4273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lang="nl-NL" sz="975" b="1" spc="7" baseline="4273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D208D358-AC47-E02B-5E50-037E6CEAEB03}"/>
              </a:ext>
            </a:extLst>
          </p:cNvPr>
          <p:cNvSpPr/>
          <p:nvPr/>
        </p:nvSpPr>
        <p:spPr>
          <a:xfrm rot="21050979">
            <a:off x="1313050" y="3161245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900" dirty="0"/>
              <a:t>PL101 – 2.308</a:t>
            </a: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8F8A03C7-D4A0-519B-7B38-07F6076DD773}"/>
              </a:ext>
            </a:extLst>
          </p:cNvPr>
          <p:cNvSpPr/>
          <p:nvPr/>
        </p:nvSpPr>
        <p:spPr>
          <a:xfrm rot="21165817">
            <a:off x="1384103" y="3672908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2.310</a:t>
            </a: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403FBE61-0C73-F161-D68A-F3C6CDF41CF8}"/>
              </a:ext>
            </a:extLst>
          </p:cNvPr>
          <p:cNvSpPr/>
          <p:nvPr/>
        </p:nvSpPr>
        <p:spPr>
          <a:xfrm rot="20804175">
            <a:off x="1479221" y="4134912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2.312</a:t>
            </a: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A15041D3-886B-D3BC-BA60-DFCDC277C06D}"/>
              </a:ext>
            </a:extLst>
          </p:cNvPr>
          <p:cNvSpPr/>
          <p:nvPr/>
        </p:nvSpPr>
        <p:spPr>
          <a:xfrm rot="20804175">
            <a:off x="2368064" y="3906389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2.311</a:t>
            </a:r>
            <a:endParaRPr sz="1000" dirty="0"/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8FCF093D-44E1-5109-21C5-4116AE6F9C43}"/>
              </a:ext>
            </a:extLst>
          </p:cNvPr>
          <p:cNvSpPr/>
          <p:nvPr/>
        </p:nvSpPr>
        <p:spPr>
          <a:xfrm rot="20804175">
            <a:off x="1576380" y="4596819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2.314</a:t>
            </a: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6A4EEEFE-1980-1CB7-73FD-B46784B858ED}"/>
              </a:ext>
            </a:extLst>
          </p:cNvPr>
          <p:cNvSpPr/>
          <p:nvPr/>
        </p:nvSpPr>
        <p:spPr>
          <a:xfrm rot="20804175">
            <a:off x="2465323" y="4482160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2.315</a:t>
            </a: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33DE3C85-2327-854E-C7E7-3ADE54D74EB8}"/>
              </a:ext>
            </a:extLst>
          </p:cNvPr>
          <p:cNvSpPr/>
          <p:nvPr/>
        </p:nvSpPr>
        <p:spPr>
          <a:xfrm rot="20804175">
            <a:off x="2621463" y="5173448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2.319</a:t>
            </a: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171A83BC-3518-2D85-E87E-63EFF23C2721}"/>
              </a:ext>
            </a:extLst>
          </p:cNvPr>
          <p:cNvSpPr/>
          <p:nvPr/>
        </p:nvSpPr>
        <p:spPr>
          <a:xfrm>
            <a:off x="144653" y="4425106"/>
            <a:ext cx="534035" cy="315595"/>
          </a:xfrm>
          <a:custGeom>
            <a:avLst/>
            <a:gdLst/>
            <a:ahLst/>
            <a:cxnLst/>
            <a:rect l="l" t="t" r="r" b="b"/>
            <a:pathLst>
              <a:path w="534035" h="315594">
                <a:moveTo>
                  <a:pt x="533781" y="314223"/>
                </a:moveTo>
                <a:lnTo>
                  <a:pt x="533247" y="0"/>
                </a:lnTo>
                <a:lnTo>
                  <a:pt x="500176" y="50"/>
                </a:lnTo>
                <a:lnTo>
                  <a:pt x="33058" y="838"/>
                </a:lnTo>
                <a:lnTo>
                  <a:pt x="0" y="901"/>
                </a:lnTo>
                <a:lnTo>
                  <a:pt x="533" y="315125"/>
                </a:lnTo>
                <a:lnTo>
                  <a:pt x="33591" y="315074"/>
                </a:lnTo>
                <a:lnTo>
                  <a:pt x="500710" y="314286"/>
                </a:lnTo>
                <a:lnTo>
                  <a:pt x="533781" y="31422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pPr algn="ctr"/>
            <a:r>
              <a:rPr lang="nl-NL" sz="1000" dirty="0"/>
              <a:t>PL101 – 2.442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A4109C8028DA4BBEF893326B66F094" ma:contentTypeVersion="13" ma:contentTypeDescription="Een nieuw document maken." ma:contentTypeScope="" ma:versionID="ef900c7e6c26bf843e2792147e535d58">
  <xsd:schema xmlns:xsd="http://www.w3.org/2001/XMLSchema" xmlns:xs="http://www.w3.org/2001/XMLSchema" xmlns:p="http://schemas.microsoft.com/office/2006/metadata/properties" xmlns:ns2="6fd91002-d758-4ee6-9160-ea2ecfd378ea" xmlns:ns3="adca4810-9b26-45eb-b612-006df70541e1" targetNamespace="http://schemas.microsoft.com/office/2006/metadata/properties" ma:root="true" ma:fieldsID="da7980c2e16ccd0e81d0b334ead06937" ns2:_="" ns3:_="">
    <xsd:import namespace="6fd91002-d758-4ee6-9160-ea2ecfd378ea"/>
    <xsd:import namespace="adca4810-9b26-45eb-b612-006df7054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1002-d758-4ee6-9160-ea2ecfd37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a4810-9b26-45eb-b612-006df7054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18D77-3BE4-4DCF-A973-5E43B32A8F27}">
  <ds:schemaRefs>
    <ds:schemaRef ds:uri="6fd91002-d758-4ee6-9160-ea2ecfd378ea"/>
    <ds:schemaRef ds:uri="adca4810-9b26-45eb-b612-006df70541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782D2A-98BE-4E9F-A2C8-005999DEA4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87DFF4-BE35-4B35-9BEA-3D459A6A3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91002-d758-4ee6-9160-ea2ecfd378ea"/>
    <ds:schemaRef ds:uri="adca4810-9b26-45eb-b612-006df7054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Aangepast</PresentationFormat>
  <Paragraphs>139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Arial-BoldItalicMT</vt:lpstr>
      <vt:lpstr>Calibri</vt:lpstr>
      <vt:lpstr>Times New Roman</vt:lpstr>
      <vt:lpstr>Office Theme</vt:lpstr>
      <vt:lpstr>PowerPoint-presentatie</vt:lpstr>
      <vt:lpstr>PowerPoint-presentatie</vt:lpstr>
      <vt:lpstr>Food  court</vt:lpstr>
      <vt:lpstr>Markt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STUVO 19/20</dc:title>
  <dc:creator>Judith van 't Veld</dc:creator>
  <cp:keywords>DADqbPsORYs,BACQf5UYsSw</cp:keywords>
  <cp:lastModifiedBy>René Tordoir</cp:lastModifiedBy>
  <cp:revision>1</cp:revision>
  <dcterms:created xsi:type="dcterms:W3CDTF">2022-02-02T10:55:55Z</dcterms:created>
  <dcterms:modified xsi:type="dcterms:W3CDTF">2024-02-01T13:25:19Z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2022-02-02T00:00:00Z</vt:filetime>
  </property>
  <property fmtid="{D5CDD505-2E9C-101B-9397-08002B2CF9AE}" pid="5" name="ContentTypeId">
    <vt:lpwstr>0x01010030A4109C8028DA4BBEF893326B66F094</vt:lpwstr>
  </property>
</Properties>
</file>